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009900"/>
    <a:srgbClr val="00CC00"/>
    <a:srgbClr val="FF0000"/>
    <a:srgbClr val="00CC66"/>
    <a:srgbClr val="FF9933"/>
    <a:srgbClr val="FFCC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37" autoAdjust="0"/>
    <p:restoredTop sz="93855" autoAdjust="0"/>
  </p:normalViewPr>
  <p:slideViewPr>
    <p:cSldViewPr>
      <p:cViewPr>
        <p:scale>
          <a:sx n="100" d="100"/>
          <a:sy n="100" d="100"/>
        </p:scale>
        <p:origin x="-100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340" y="-102"/>
      </p:cViewPr>
      <p:guideLst>
        <p:guide orient="horz" pos="2904"/>
        <p:guide pos="2188"/>
      </p:guideLst>
    </p:cSldViewPr>
  </p:notesViewPr>
  <p:gridSpacing cx="36868100" cy="36868100"/>
</p:viewPr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0563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9913"/>
            <a:ext cx="509587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58238"/>
            <a:ext cx="300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031B7-4E22-4879-B352-F7F636233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30"/>
  <p:tag name="DEFAULTHEIGHT" val="43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{\rm rank}_{i,{\rm loss},t+1} &amp;=&amp; \alpha\ +\ \beta\,&#10;{\rm rank}_{i,{\rm causality}, t}\ +\  {\rm rank}_{i,{\rm leverage}, t}\ +\\&#10;&amp; &amp; \qquad {\rm rank}_{i,{\rm PCA}, t}\ +\ \epsilon_i&#10;\end{eqnarray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99"/>
  <p:tag name="PICTUREFILESIZE" val="34378"/>
</p:tagLst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27069</TotalTime>
  <Words>972</Words>
  <Application>Microsoft Office PowerPoint</Application>
  <PresentationFormat>On-screen Show (4:3)</PresentationFormat>
  <Paragraphs>142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  <vt:variant>
        <vt:lpstr>Custom Shows</vt:lpstr>
      </vt:variant>
      <vt:variant>
        <vt:i4>1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宋体</vt:lpstr>
      <vt:lpstr>Default Design</vt:lpstr>
      <vt:lpstr>Systemic Risk Network Analysis</vt:lpstr>
      <vt:lpstr>Systemic Risk and Networks</vt:lpstr>
      <vt:lpstr>Allen, Babus, and Carletti: Asset Commonality, Debt Maturity and Systemic Risk, 2010</vt:lpstr>
      <vt:lpstr>Billio, Getmansky, Lo and Pelizzon, Econometric Measures of Systemic Risk in the Finance and Insurance Sectors, 2010</vt:lpstr>
      <vt:lpstr>Systemic Risk Measures</vt:lpstr>
      <vt:lpstr>Granger Causality Networks</vt:lpstr>
      <vt:lpstr>Granger Causality Networks</vt:lpstr>
      <vt:lpstr>Granger Causality Networks</vt:lpstr>
      <vt:lpstr>Early Warning Signs</vt:lpstr>
      <vt:lpstr>Early Warning Signs</vt:lpstr>
      <vt:lpstr>System Dynamics Analysis</vt:lpstr>
      <vt:lpstr>Brunnermeier and Pedersen, Market Liquidity and Funding Liquidity, Review of Financial Studies, 2008</vt:lpstr>
      <vt:lpstr>Slide 13</vt:lpstr>
      <vt:lpstr>Custom Show 1</vt:lpstr>
    </vt:vector>
  </TitlesOfParts>
  <Company>AlphaSimplex Group,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W. Lo</dc:creator>
  <cp:lastModifiedBy>Mila</cp:lastModifiedBy>
  <cp:revision>1133</cp:revision>
  <cp:lastPrinted>2003-10-28T22:52:12Z</cp:lastPrinted>
  <dcterms:created xsi:type="dcterms:W3CDTF">2003-09-17T05:00:21Z</dcterms:created>
  <dcterms:modified xsi:type="dcterms:W3CDTF">2010-12-15T14:09:28Z</dcterms:modified>
</cp:coreProperties>
</file>