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notesSlides/notesSlide2.xml" ContentType="application/vnd.openxmlformats-officedocument.presentationml.notesSlide+xml"/>
  <Default Extension="pdf" ContentType="application/pdf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38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3.xml" ContentType="application/vnd.openxmlformats-officedocument.presentationml.notesSlide+xml"/>
  <Default Extension="png" ContentType="image/png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notesSlides/notesSlide3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s/slide80.xml" ContentType="application/vnd.openxmlformats-officedocument.presentationml.slide+xml"/>
  <Override PartName="/ppt/slides/slide82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3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42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slides/slide79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87"/>
  </p:notesMasterIdLst>
  <p:sldIdLst>
    <p:sldId id="327" r:id="rId2"/>
    <p:sldId id="329" r:id="rId3"/>
    <p:sldId id="256" r:id="rId4"/>
    <p:sldId id="330" r:id="rId5"/>
    <p:sldId id="331" r:id="rId6"/>
    <p:sldId id="332" r:id="rId7"/>
    <p:sldId id="333" r:id="rId8"/>
    <p:sldId id="258" r:id="rId9"/>
    <p:sldId id="259" r:id="rId10"/>
    <p:sldId id="260" r:id="rId11"/>
    <p:sldId id="261" r:id="rId12"/>
    <p:sldId id="295" r:id="rId13"/>
    <p:sldId id="334" r:id="rId14"/>
    <p:sldId id="335" r:id="rId15"/>
    <p:sldId id="336" r:id="rId16"/>
    <p:sldId id="337" r:id="rId17"/>
    <p:sldId id="338" r:id="rId18"/>
    <p:sldId id="339" r:id="rId19"/>
    <p:sldId id="340" r:id="rId20"/>
    <p:sldId id="341" r:id="rId21"/>
    <p:sldId id="262" r:id="rId22"/>
    <p:sldId id="296" r:id="rId23"/>
    <p:sldId id="263" r:id="rId24"/>
    <p:sldId id="264" r:id="rId25"/>
    <p:sldId id="265" r:id="rId26"/>
    <p:sldId id="266" r:id="rId27"/>
    <p:sldId id="267" r:id="rId28"/>
    <p:sldId id="268" r:id="rId29"/>
    <p:sldId id="269" r:id="rId30"/>
    <p:sldId id="270" r:id="rId31"/>
    <p:sldId id="271" r:id="rId32"/>
    <p:sldId id="272" r:id="rId33"/>
    <p:sldId id="273" r:id="rId34"/>
    <p:sldId id="274" r:id="rId35"/>
    <p:sldId id="275" r:id="rId36"/>
    <p:sldId id="276" r:id="rId37"/>
    <p:sldId id="277" r:id="rId38"/>
    <p:sldId id="278" r:id="rId39"/>
    <p:sldId id="279" r:id="rId40"/>
    <p:sldId id="280" r:id="rId41"/>
    <p:sldId id="281" r:id="rId42"/>
    <p:sldId id="282" r:id="rId43"/>
    <p:sldId id="283" r:id="rId44"/>
    <p:sldId id="284" r:id="rId45"/>
    <p:sldId id="285" r:id="rId46"/>
    <p:sldId id="286" r:id="rId47"/>
    <p:sldId id="287" r:id="rId48"/>
    <p:sldId id="288" r:id="rId49"/>
    <p:sldId id="289" r:id="rId50"/>
    <p:sldId id="290" r:id="rId51"/>
    <p:sldId id="291" r:id="rId52"/>
    <p:sldId id="292" r:id="rId53"/>
    <p:sldId id="293" r:id="rId54"/>
    <p:sldId id="294" r:id="rId55"/>
    <p:sldId id="343" r:id="rId56"/>
    <p:sldId id="297" r:id="rId57"/>
    <p:sldId id="298" r:id="rId58"/>
    <p:sldId id="299" r:id="rId59"/>
    <p:sldId id="300" r:id="rId60"/>
    <p:sldId id="301" r:id="rId61"/>
    <p:sldId id="302" r:id="rId62"/>
    <p:sldId id="304" r:id="rId63"/>
    <p:sldId id="303" r:id="rId64"/>
    <p:sldId id="305" r:id="rId65"/>
    <p:sldId id="306" r:id="rId66"/>
    <p:sldId id="309" r:id="rId67"/>
    <p:sldId id="307" r:id="rId68"/>
    <p:sldId id="342" r:id="rId69"/>
    <p:sldId id="310" r:id="rId70"/>
    <p:sldId id="311" r:id="rId71"/>
    <p:sldId id="312" r:id="rId72"/>
    <p:sldId id="313" r:id="rId73"/>
    <p:sldId id="314" r:id="rId74"/>
    <p:sldId id="315" r:id="rId75"/>
    <p:sldId id="316" r:id="rId76"/>
    <p:sldId id="317" r:id="rId77"/>
    <p:sldId id="318" r:id="rId78"/>
    <p:sldId id="319" r:id="rId79"/>
    <p:sldId id="320" r:id="rId80"/>
    <p:sldId id="321" r:id="rId81"/>
    <p:sldId id="322" r:id="rId82"/>
    <p:sldId id="323" r:id="rId83"/>
    <p:sldId id="324" r:id="rId84"/>
    <p:sldId id="326" r:id="rId85"/>
    <p:sldId id="325" r:id="rId86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napToObjects="1">
      <p:cViewPr varScale="1">
        <p:scale>
          <a:sx n="106" d="100"/>
          <a:sy n="106" d="100"/>
        </p:scale>
        <p:origin x="-1128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5424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presProps" Target="presProps.xml"/><Relationship Id="rId9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A510D0-8A81-834A-8B64-9278210399C6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9F83371-0669-CE4E-8F32-84E77BA29E95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9318DA8-5BB6-7B43-BEA9-EC370F93013B}" type="slidenum">
              <a:rPr lang="en-US"/>
              <a:pPr/>
              <a:t>2</a:t>
            </a:fld>
            <a:endParaRPr lang="en-US"/>
          </a:p>
        </p:txBody>
      </p:sp>
      <p:sp>
        <p:nvSpPr>
          <p:cNvPr id="2048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4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8DFD8A-DB7C-4A4B-BAA8-51629C2C51E1}" type="slidenum">
              <a:rPr lang="en-US">
                <a:solidFill>
                  <a:srgbClr val="000000"/>
                </a:solidFill>
              </a:rPr>
              <a:pPr/>
              <a:t>43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03DDD10-CF78-1846-BFAD-5A8B01760E95}" type="slidenum">
              <a:rPr lang="en-US">
                <a:solidFill>
                  <a:srgbClr val="000000"/>
                </a:solidFill>
              </a:rPr>
              <a:pPr/>
              <a:t>44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62F8F21-CC1D-794F-90C6-5055E1B2D0CE}" type="slidenum">
              <a:rPr lang="en-US">
                <a:solidFill>
                  <a:srgbClr val="000000"/>
                </a:solidFill>
              </a:rPr>
              <a:pPr/>
              <a:t>45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E5923B1-6BAB-2B46-821E-3A5FD1E83FB5}" type="slidenum">
              <a:rPr lang="en-US">
                <a:solidFill>
                  <a:srgbClr val="000000"/>
                </a:solidFill>
              </a:rPr>
              <a:pPr/>
              <a:t>46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0F8C53F-CFED-5146-B0F4-A68637FEF31C}" type="slidenum">
              <a:rPr lang="en-US">
                <a:solidFill>
                  <a:srgbClr val="000000"/>
                </a:solidFill>
              </a:rPr>
              <a:pPr/>
              <a:t>47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A3CCE79-534F-F245-945F-712C8558CD96}" type="slidenum">
              <a:rPr lang="en-US">
                <a:solidFill>
                  <a:srgbClr val="000000"/>
                </a:solidFill>
              </a:rPr>
              <a:pPr/>
              <a:t>48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96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2C9606F-13BF-E34F-8B56-9D6F2F63EC9F}" type="slidenum">
              <a:rPr lang="en-US"/>
              <a:pPr/>
              <a:t>56</a:t>
            </a:fld>
            <a:endParaRPr lang="en-US"/>
          </a:p>
        </p:txBody>
      </p:sp>
      <p:sp>
        <p:nvSpPr>
          <p:cNvPr id="11264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145F593-D26C-444B-B492-DBD200945D11}" type="slidenum">
              <a:rPr lang="en-US"/>
              <a:pPr/>
              <a:t>57</a:t>
            </a:fld>
            <a:endParaRPr lang="en-US"/>
          </a:p>
        </p:txBody>
      </p:sp>
      <p:sp>
        <p:nvSpPr>
          <p:cNvPr id="1146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CE6830E-7F3A-BF48-B934-0BEFC2B2614A}" type="slidenum">
              <a:rPr lang="en-US"/>
              <a:pPr/>
              <a:t>58</a:t>
            </a:fld>
            <a:endParaRPr lang="en-US"/>
          </a:p>
        </p:txBody>
      </p:sp>
      <p:sp>
        <p:nvSpPr>
          <p:cNvPr id="11673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3BA9D8B-71E1-BB40-BD68-6875B510CAED}" type="slidenum">
              <a:rPr lang="en-US"/>
              <a:pPr/>
              <a:t>59</a:t>
            </a:fld>
            <a:endParaRPr lang="en-US"/>
          </a:p>
        </p:txBody>
      </p:sp>
      <p:sp>
        <p:nvSpPr>
          <p:cNvPr id="1187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87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DB84899-1ACC-5743-A9AD-28E0C5422A8F}" type="slidenum">
              <a:rPr lang="en-US"/>
              <a:pPr/>
              <a:t>4</a:t>
            </a:fld>
            <a:endParaRPr lang="en-US"/>
          </a:p>
        </p:txBody>
      </p:sp>
      <p:sp>
        <p:nvSpPr>
          <p:cNvPr id="35843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844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0791" tIns="45395" rIns="90791" bIns="45395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6ACFF7B-6AF0-9043-AEA1-6EF25C4FEC7C}" type="slidenum">
              <a:rPr lang="en-US"/>
              <a:pPr/>
              <a:t>60</a:t>
            </a:fld>
            <a:endParaRPr lang="en-US"/>
          </a:p>
        </p:txBody>
      </p:sp>
      <p:sp>
        <p:nvSpPr>
          <p:cNvPr id="12697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F35BCA-0FEC-3749-9FE8-1EEA7E9C8F8C}" type="slidenum">
              <a:rPr lang="en-US"/>
              <a:pPr/>
              <a:t>61</a:t>
            </a:fld>
            <a:endParaRPr lang="en-US"/>
          </a:p>
        </p:txBody>
      </p:sp>
      <p:sp>
        <p:nvSpPr>
          <p:cNvPr id="12493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4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38CF1F4-9517-554D-A170-D9DE050ED15F}" type="slidenum">
              <a:rPr lang="en-US"/>
              <a:pPr/>
              <a:t>62</a:t>
            </a:fld>
            <a:endParaRPr lang="en-US"/>
          </a:p>
        </p:txBody>
      </p:sp>
      <p:sp>
        <p:nvSpPr>
          <p:cNvPr id="13926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92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A925B49-F2B0-6242-875E-94BAB9BB0D7D}" type="slidenum">
              <a:rPr lang="en-US"/>
              <a:pPr/>
              <a:t>63</a:t>
            </a:fld>
            <a:endParaRPr lang="en-US"/>
          </a:p>
        </p:txBody>
      </p:sp>
      <p:sp>
        <p:nvSpPr>
          <p:cNvPr id="1515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15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A080862-F660-8D4B-BBEC-310E7A9F31A8}" type="slidenum">
              <a:rPr lang="en-US"/>
              <a:pPr/>
              <a:t>64</a:t>
            </a:fld>
            <a:endParaRPr lang="en-US"/>
          </a:p>
        </p:txBody>
      </p:sp>
      <p:sp>
        <p:nvSpPr>
          <p:cNvPr id="17408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203B921-77AE-8141-BC36-7D584DD2B7D6}" type="slidenum">
              <a:rPr lang="en-US"/>
              <a:pPr/>
              <a:t>65</a:t>
            </a:fld>
            <a:endParaRPr lang="en-US"/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2FB2245-BF55-2D49-A186-6F435F6DB0DA}" type="slidenum">
              <a:rPr lang="en-US"/>
              <a:pPr/>
              <a:t>66</a:t>
            </a:fld>
            <a:endParaRPr lang="en-US"/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E52FA82-D3B4-F543-9316-9BB9A3175FDF}" type="slidenum">
              <a:rPr lang="en-US"/>
              <a:pPr/>
              <a:t>69</a:t>
            </a:fld>
            <a:endParaRPr lang="en-US"/>
          </a:p>
        </p:txBody>
      </p:sp>
      <p:sp>
        <p:nvSpPr>
          <p:cNvPr id="21401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C49F5ED-A831-7A4B-AE76-A90667770331}" type="slidenum">
              <a:rPr lang="en-US"/>
              <a:pPr/>
              <a:t>70</a:t>
            </a:fld>
            <a:endParaRPr lang="en-US"/>
          </a:p>
        </p:txBody>
      </p:sp>
      <p:sp>
        <p:nvSpPr>
          <p:cNvPr id="2201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3AB3535-5BD3-C746-B276-85A69B9ECB74}" type="slidenum">
              <a:rPr lang="en-US"/>
              <a:pPr/>
              <a:t>71</a:t>
            </a:fld>
            <a:endParaRPr lang="en-US"/>
          </a:p>
        </p:txBody>
      </p:sp>
      <p:sp>
        <p:nvSpPr>
          <p:cNvPr id="2263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345CD92-BCB5-CC45-BC16-9BFF41072B90}" type="slidenum">
              <a:rPr lang="en-US"/>
              <a:pPr/>
              <a:t>5</a:t>
            </a:fld>
            <a:endParaRPr lang="en-US"/>
          </a:p>
        </p:txBody>
      </p:sp>
      <p:sp>
        <p:nvSpPr>
          <p:cNvPr id="3789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892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0791" tIns="45395" rIns="90791" bIns="45395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801B176-16EC-D34C-9BB5-F0BED0E6E8D8}" type="slidenum">
              <a:rPr lang="en-US"/>
              <a:pPr/>
              <a:t>72</a:t>
            </a:fld>
            <a:endParaRPr lang="en-US"/>
          </a:p>
        </p:txBody>
      </p:sp>
      <p:sp>
        <p:nvSpPr>
          <p:cNvPr id="2283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D027A2-85CD-D34C-91D3-572CFD457A5E}" type="slidenum">
              <a:rPr lang="en-US"/>
              <a:pPr/>
              <a:t>73</a:t>
            </a:fld>
            <a:endParaRPr lang="en-US"/>
          </a:p>
        </p:txBody>
      </p:sp>
      <p:sp>
        <p:nvSpPr>
          <p:cNvPr id="230403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CD404EA-1F44-0D46-B04B-7F4C1B75A92E}" type="slidenum">
              <a:rPr lang="en-US"/>
              <a:pPr/>
              <a:t>74</a:t>
            </a:fld>
            <a:endParaRPr lang="en-US"/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4F054D1-9C10-AD4F-B485-6F6CAFB746B5}" type="slidenum">
              <a:rPr lang="en-US"/>
              <a:pPr/>
              <a:t>75</a:t>
            </a:fld>
            <a:endParaRPr lang="en-US"/>
          </a:p>
        </p:txBody>
      </p:sp>
      <p:sp>
        <p:nvSpPr>
          <p:cNvPr id="23449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C417206-0CDA-D14D-9110-4D779C54577D}" type="slidenum">
              <a:rPr lang="en-US"/>
              <a:pPr/>
              <a:t>76</a:t>
            </a:fld>
            <a:endParaRPr lang="en-US"/>
          </a:p>
        </p:txBody>
      </p:sp>
      <p:sp>
        <p:nvSpPr>
          <p:cNvPr id="23654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0A82C09-FA4E-D347-B21C-60C20C5D2F11}" type="slidenum">
              <a:rPr lang="en-US"/>
              <a:pPr/>
              <a:t>77</a:t>
            </a:fld>
            <a:endParaRPr lang="en-US"/>
          </a:p>
        </p:txBody>
      </p:sp>
      <p:sp>
        <p:nvSpPr>
          <p:cNvPr id="2682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B504EEC-5129-BE48-888D-AAE88AF8F0FD}" type="slidenum">
              <a:rPr lang="en-US"/>
              <a:pPr/>
              <a:t>78</a:t>
            </a:fld>
            <a:endParaRPr lang="en-US"/>
          </a:p>
        </p:txBody>
      </p:sp>
      <p:sp>
        <p:nvSpPr>
          <p:cNvPr id="27033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BF8F63B-198C-0946-AA5D-EEE20AAF8E57}" type="slidenum">
              <a:rPr lang="en-US"/>
              <a:pPr/>
              <a:t>79</a:t>
            </a:fld>
            <a:endParaRPr lang="en-US"/>
          </a:p>
        </p:txBody>
      </p:sp>
      <p:sp>
        <p:nvSpPr>
          <p:cNvPr id="27443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9C10134-D136-3848-A172-A145E8076FE6}" type="slidenum">
              <a:rPr lang="en-US"/>
              <a:pPr/>
              <a:t>80</a:t>
            </a:fld>
            <a:endParaRPr lang="en-US"/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7307793-9D54-424E-9C69-5E6FDADBEF2A}" type="slidenum">
              <a:rPr lang="en-US"/>
              <a:pPr/>
              <a:t>81</a:t>
            </a:fld>
            <a:endParaRPr lang="en-US"/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FE128CE-3DD9-A648-A885-82AABC4F4885}" type="slidenum">
              <a:rPr lang="en-US"/>
              <a:pPr/>
              <a:t>6</a:t>
            </a:fld>
            <a:endParaRPr lang="en-US"/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0791" tIns="45395" rIns="90791" bIns="45395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31364C8-6F9F-704B-86FE-33DE5D0FDDCC}" type="slidenum">
              <a:rPr lang="en-US"/>
              <a:pPr/>
              <a:t>82</a:t>
            </a:fld>
            <a:endParaRPr lang="en-US"/>
          </a:p>
        </p:txBody>
      </p:sp>
      <p:sp>
        <p:nvSpPr>
          <p:cNvPr id="28672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0DFB94B-FAEA-BA4D-BC12-F918F72F79DE}" type="slidenum">
              <a:rPr lang="en-US"/>
              <a:pPr/>
              <a:t>83</a:t>
            </a:fld>
            <a:endParaRPr lang="en-US"/>
          </a:p>
        </p:txBody>
      </p:sp>
      <p:sp>
        <p:nvSpPr>
          <p:cNvPr id="31129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1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27B1C74-851E-134E-AACD-717EDB235FF2}" type="slidenum">
              <a:rPr lang="en-US"/>
              <a:pPr/>
              <a:t>84</a:t>
            </a:fld>
            <a:endParaRPr lang="en-US"/>
          </a:p>
        </p:txBody>
      </p:sp>
      <p:sp>
        <p:nvSpPr>
          <p:cNvPr id="3092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32D11BD-0F84-DE4C-A6F3-9D1DD735E948}" type="slidenum">
              <a:rPr lang="en-US"/>
              <a:pPr/>
              <a:t>85</a:t>
            </a:fld>
            <a:endParaRPr lang="en-US"/>
          </a:p>
        </p:txBody>
      </p:sp>
      <p:sp>
        <p:nvSpPr>
          <p:cNvPr id="31334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33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36F88D3-EC1E-BD45-A7AA-8039AFC10C03}" type="slidenum">
              <a:rPr lang="en-US"/>
              <a:pPr/>
              <a:t>7</a:t>
            </a:fld>
            <a:endParaRPr lang="en-US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0791" tIns="45395" rIns="90791" bIns="45395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C4CAD88-AA04-7747-910D-D0A45DF164CC}" type="slidenum">
              <a:rPr lang="en-US"/>
              <a:pPr/>
              <a:t>8</a:t>
            </a:fld>
            <a:endParaRPr lang="en-US"/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0791" tIns="45395" rIns="90791" bIns="45395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EFA6649-0BA0-2549-B529-02C8F8E4E22D}" type="slidenum">
              <a:rPr lang="en-US"/>
              <a:pPr/>
              <a:t>9</a:t>
            </a:fld>
            <a:endParaRPr lang="en-US"/>
          </a:p>
        </p:txBody>
      </p:sp>
      <p:sp>
        <p:nvSpPr>
          <p:cNvPr id="46083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6084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0791" tIns="45395" rIns="90791" bIns="45395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8B1C1EB-8191-004D-9613-94CBD1425795}" type="slidenum">
              <a:rPr lang="en-US"/>
              <a:pPr/>
              <a:t>10</a:t>
            </a:fld>
            <a:endParaRPr lang="en-US"/>
          </a:p>
        </p:txBody>
      </p:sp>
      <p:sp>
        <p:nvSpPr>
          <p:cNvPr id="4813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8132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0791" tIns="45395" rIns="90791" bIns="45395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42D4DD4-0835-2B4C-AF66-F79D0CACCC65}" type="slidenum">
              <a:rPr lang="en-US"/>
              <a:pPr/>
              <a:t>11</a:t>
            </a:fld>
            <a:endParaRPr lang="en-US"/>
          </a:p>
        </p:txBody>
      </p:sp>
      <p:sp>
        <p:nvSpPr>
          <p:cNvPr id="5017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01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609600"/>
            <a:ext cx="77724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B76BF8-6F1A-364B-A117-03BC2A5B5F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BD938A-AAEF-8B43-B258-0B46FA8CD9E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665A36F-FB8F-2247-8D9D-75DAD5CBF9A5}" type="datetimeFigureOut">
              <a:rPr lang="en-US" smtClean="0"/>
              <a:pPr/>
              <a:t>9/16/2011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808A8F-63D8-894E-A4CB-31800B94286F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jpe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jpe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png"/><Relationship Id="rId4" Type="http://schemas.openxmlformats.org/officeDocument/2006/relationships/image" Target="../media/image39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d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5.png"/><Relationship Id="rId5" Type="http://schemas.openxmlformats.org/officeDocument/2006/relationships/image" Target="../media/image46.pdf"/><Relationship Id="rId4" Type="http://schemas.openxmlformats.org/officeDocument/2006/relationships/image" Target="../media/image44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d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5.png"/><Relationship Id="rId5" Type="http://schemas.openxmlformats.org/officeDocument/2006/relationships/image" Target="../media/image46.pdf"/><Relationship Id="rId4" Type="http://schemas.openxmlformats.org/officeDocument/2006/relationships/image" Target="../media/image4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png"/><Relationship Id="rId4" Type="http://schemas.openxmlformats.org/officeDocument/2006/relationships/image" Target="../media/image13.jpe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7" Type="http://schemas.openxmlformats.org/officeDocument/2006/relationships/image" Target="../media/image39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jpeg"/><Relationship Id="rId5" Type="http://schemas.openxmlformats.org/officeDocument/2006/relationships/image" Target="../media/image54.jpeg"/><Relationship Id="rId4" Type="http://schemas.openxmlformats.org/officeDocument/2006/relationships/image" Target="../media/image53.pn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7" Type="http://schemas.openxmlformats.org/officeDocument/2006/relationships/image" Target="../media/image6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jpeg"/><Relationship Id="rId3" Type="http://schemas.openxmlformats.org/officeDocument/2006/relationships/image" Target="../media/image70.jpeg"/><Relationship Id="rId7" Type="http://schemas.openxmlformats.org/officeDocument/2006/relationships/image" Target="../media/image7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endParaRPr lang="en-US"/>
          </a:p>
        </p:txBody>
      </p:sp>
      <p:sp>
        <p:nvSpPr>
          <p:cNvPr id="16387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1026"/>
          <p:cNvSpPr>
            <a:spLocks noGrp="1" noChangeArrowheads="1"/>
          </p:cNvSpPr>
          <p:nvPr>
            <p:ph type="title"/>
          </p:nvPr>
        </p:nvSpPr>
        <p:spPr>
          <a:xfrm>
            <a:off x="533400" y="3124200"/>
            <a:ext cx="82296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sz="4000"/>
              <a:t>…Schizophrenia affecting one of the close relatives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2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sz="6600"/>
              <a:t>The invisible plague</a:t>
            </a:r>
            <a:endParaRPr lang="en-US"/>
          </a:p>
        </p:txBody>
      </p:sp>
      <p:pic>
        <p:nvPicPr>
          <p:cNvPr id="49155" name="Picture 3"/>
          <p:cNvPicPr>
            <a:picLocks noChangeAspect="1" noChangeArrowheads="1"/>
          </p:cNvPicPr>
          <p:nvPr/>
        </p:nvPicPr>
        <p:blipFill>
          <a:blip r:embed="rId3"/>
          <a:srcRect l="14999" r="14999"/>
          <a:stretch>
            <a:fillRect/>
          </a:stretch>
        </p:blipFill>
        <p:spPr bwMode="auto">
          <a:xfrm>
            <a:off x="5302250" y="1371600"/>
            <a:ext cx="384175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71396" name="Text Box 4"/>
          <p:cNvSpPr txBox="1">
            <a:spLocks noChangeArrowheads="1"/>
          </p:cNvSpPr>
          <p:nvPr/>
        </p:nvSpPr>
        <p:spPr bwMode="auto">
          <a:xfrm>
            <a:off x="250825" y="1235075"/>
            <a:ext cx="4359275" cy="304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3200"/>
              <a:t>Steady rise</a:t>
            </a:r>
          </a:p>
          <a:p>
            <a:r>
              <a:rPr lang="en-US" sz="3200"/>
              <a:t>of prevalence</a:t>
            </a:r>
          </a:p>
          <a:p>
            <a:r>
              <a:rPr lang="en-US" sz="3200"/>
              <a:t>of neurodevelopmental</a:t>
            </a:r>
          </a:p>
          <a:p>
            <a:r>
              <a:rPr lang="en-US" sz="3200"/>
              <a:t>disorders during </a:t>
            </a:r>
          </a:p>
          <a:p>
            <a:r>
              <a:rPr lang="en-US" sz="3200"/>
              <a:t>the last 260</a:t>
            </a:r>
          </a:p>
          <a:p>
            <a:r>
              <a:rPr lang="en-US" sz="3200"/>
              <a:t>years</a:t>
            </a:r>
            <a:endParaRPr lang="en-US"/>
          </a:p>
        </p:txBody>
      </p:sp>
      <p:sp>
        <p:nvSpPr>
          <p:cNvPr id="571397" name="Text Box 5"/>
          <p:cNvSpPr txBox="1">
            <a:spLocks noChangeArrowheads="1"/>
          </p:cNvSpPr>
          <p:nvPr/>
        </p:nvSpPr>
        <p:spPr bwMode="auto">
          <a:xfrm>
            <a:off x="1660525" y="4410075"/>
            <a:ext cx="3386138" cy="173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3600"/>
              <a:t>Autism</a:t>
            </a:r>
          </a:p>
          <a:p>
            <a:r>
              <a:rPr lang="en-US" sz="3600"/>
              <a:t>Bipolar disorder</a:t>
            </a:r>
          </a:p>
          <a:p>
            <a:r>
              <a:rPr lang="en-US" sz="3600"/>
              <a:t>Schizophrenia</a:t>
            </a:r>
          </a:p>
        </p:txBody>
      </p:sp>
      <p:pic>
        <p:nvPicPr>
          <p:cNvPr id="49158" name="Picture 7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486400" y="1600200"/>
            <a:ext cx="2794000" cy="408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71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71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1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71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1396" grpId="0"/>
      <p:bldP spid="57139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 smtClean="0"/>
              <a:t>Hypertimic</a:t>
            </a:r>
            <a:r>
              <a:rPr lang="en-US" dirty="0" smtClean="0"/>
              <a:t>, </a:t>
            </a:r>
            <a:br>
              <a:rPr lang="en-US" dirty="0" smtClean="0"/>
            </a:br>
            <a:r>
              <a:rPr lang="en-US" dirty="0" smtClean="0"/>
              <a:t>autoimmune Addison’s disease, </a:t>
            </a:r>
            <a:br>
              <a:rPr lang="en-US" dirty="0" smtClean="0"/>
            </a:br>
            <a:r>
              <a:rPr lang="en-US" dirty="0" smtClean="0"/>
              <a:t>steroid-induced bipolar disorder</a:t>
            </a:r>
            <a:endParaRPr lang="en-US" dirty="0"/>
          </a:p>
        </p:txBody>
      </p:sp>
      <p:pic>
        <p:nvPicPr>
          <p:cNvPr id="4" name="Content Placeholder 3" descr="images-12.jpg"/>
          <p:cNvPicPr>
            <a:picLocks noGrp="1" noChangeAspect="1"/>
          </p:cNvPicPr>
          <p:nvPr>
            <p:ph idx="1"/>
          </p:nvPr>
        </p:nvPicPr>
        <p:blipFill>
          <a:blip r:embed="rId2"/>
          <a:srcRect l="-65586" r="-65586"/>
          <a:stretch>
            <a:fillRect/>
          </a:stretch>
        </p:blipFill>
        <p:spPr>
          <a:xfrm>
            <a:off x="4258233" y="2525399"/>
            <a:ext cx="5862919" cy="3369996"/>
          </a:xfrm>
        </p:spPr>
      </p:pic>
      <p:pic>
        <p:nvPicPr>
          <p:cNvPr id="5" name="Picture 4" descr="PX 81-32-61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4267" y="2637845"/>
            <a:ext cx="2317750" cy="3257550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Depression</a:t>
            </a:r>
            <a:endParaRPr lang="en-US" dirty="0"/>
          </a:p>
        </p:txBody>
      </p:sp>
      <p:pic>
        <p:nvPicPr>
          <p:cNvPr id="4" name="Picture 3" descr="images-9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9343" y="1763965"/>
            <a:ext cx="3454400" cy="2362200"/>
          </a:xfrm>
          <a:prstGeom prst="rect">
            <a:avLst/>
          </a:prstGeom>
        </p:spPr>
      </p:pic>
      <p:pic>
        <p:nvPicPr>
          <p:cNvPr id="5" name="Picture 4" descr="images-8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19843" y="4126165"/>
            <a:ext cx="3263900" cy="2489200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Bipolar</a:t>
            </a:r>
            <a:endParaRPr lang="en-US" dirty="0"/>
          </a:p>
        </p:txBody>
      </p:sp>
      <p:pic>
        <p:nvPicPr>
          <p:cNvPr id="4" name="Picture 3" descr="sherman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26094" y="1417637"/>
            <a:ext cx="3494624" cy="5013385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Depression/bipolar</a:t>
            </a:r>
            <a:endParaRPr lang="en-US" dirty="0"/>
          </a:p>
        </p:txBody>
      </p:sp>
      <p:pic>
        <p:nvPicPr>
          <p:cNvPr id="4" name="Picture 3" descr="tad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28343" y="1774927"/>
            <a:ext cx="3508843" cy="3927328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Depression</a:t>
            </a:r>
            <a:endParaRPr lang="en-US" dirty="0"/>
          </a:p>
        </p:txBody>
      </p:sp>
      <p:pic>
        <p:nvPicPr>
          <p:cNvPr id="4" name="Picture 3" descr="images-7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0075" y="1706563"/>
            <a:ext cx="2235200" cy="2705100"/>
          </a:xfrm>
          <a:prstGeom prst="rect">
            <a:avLst/>
          </a:prstGeom>
        </p:spPr>
      </p:pic>
      <p:pic>
        <p:nvPicPr>
          <p:cNvPr id="5" name="Picture 4" descr="images-6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2213" y="4198938"/>
            <a:ext cx="3505200" cy="2311400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Bipolar disorder</a:t>
            </a:r>
            <a:endParaRPr lang="en-US" dirty="0"/>
          </a:p>
        </p:txBody>
      </p:sp>
      <p:pic>
        <p:nvPicPr>
          <p:cNvPr id="4" name="Picture 3" descr="images-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6425" y="1350621"/>
            <a:ext cx="2692400" cy="3022600"/>
          </a:xfrm>
          <a:prstGeom prst="rect">
            <a:avLst/>
          </a:prstGeom>
        </p:spPr>
      </p:pic>
      <p:pic>
        <p:nvPicPr>
          <p:cNvPr id="5" name="Picture 4" descr="Winston_Churchill_British_bulldog_portrait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63336" y="3886473"/>
            <a:ext cx="2615489" cy="253501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663837" y="2323278"/>
            <a:ext cx="4455667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err="1" smtClean="0"/>
              <a:t>Hounted</a:t>
            </a:r>
            <a:r>
              <a:rPr lang="en-US" sz="3200" dirty="0" smtClean="0"/>
              <a:t> by a “black dog” </a:t>
            </a:r>
          </a:p>
          <a:p>
            <a:r>
              <a:rPr lang="en-US" sz="3200" dirty="0" smtClean="0"/>
              <a:t>of depression</a:t>
            </a:r>
            <a:endParaRPr lang="en-US" sz="3200" dirty="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277262" y="3886199"/>
            <a:ext cx="2180938" cy="2245487"/>
          </a:xfrm>
        </p:spPr>
        <p:txBody>
          <a:bodyPr/>
          <a:lstStyle/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09956"/>
            <a:ext cx="6350000" cy="6350000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12" descr="arch2-march7-2010-small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114800" y="1371600"/>
            <a:ext cx="4648200" cy="425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459" name="Picture 10" descr="arch1-march7-2010-small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33400" y="685800"/>
            <a:ext cx="35814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6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09600" y="609600"/>
            <a:ext cx="7696200" cy="1143000"/>
          </a:xfrm>
        </p:spPr>
        <p:txBody>
          <a:bodyPr>
            <a:normAutofit/>
          </a:bodyPr>
          <a:lstStyle/>
          <a:p>
            <a:pPr eaLnBrk="1" hangingPunct="1"/>
            <a:r>
              <a:rPr lang="en-US" sz="3200" dirty="0" smtClean="0">
                <a:solidFill>
                  <a:schemeClr val="bg1"/>
                </a:solidFill>
              </a:rPr>
              <a:t>Nature, nurture </a:t>
            </a:r>
            <a:br>
              <a:rPr lang="en-US" sz="3200" dirty="0" smtClean="0">
                <a:solidFill>
                  <a:schemeClr val="bg1"/>
                </a:solidFill>
              </a:rPr>
            </a:br>
            <a:r>
              <a:rPr lang="en-US" sz="3200" dirty="0" smtClean="0">
                <a:solidFill>
                  <a:schemeClr val="bg1"/>
                </a:solidFill>
              </a:rPr>
              <a:t>and complex phenotypes</a:t>
            </a:r>
            <a:endParaRPr lang="en-US" dirty="0"/>
          </a:p>
        </p:txBody>
      </p:sp>
      <p:sp>
        <p:nvSpPr>
          <p:cNvPr id="1946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6096000"/>
            <a:ext cx="4572000" cy="762000"/>
          </a:xfrm>
        </p:spPr>
        <p:txBody>
          <a:bodyPr/>
          <a:lstStyle/>
          <a:p>
            <a:pPr eaLnBrk="1" hangingPunct="1"/>
            <a:r>
              <a:rPr lang="en-US" sz="2000" i="1">
                <a:solidFill>
                  <a:schemeClr val="bg1"/>
                </a:solidFill>
              </a:rPr>
              <a:t>Andrey Rzhetsky</a:t>
            </a:r>
            <a:endParaRPr lang="en-US" i="1">
              <a:solidFill>
                <a:schemeClr val="bg1"/>
              </a:solidFill>
            </a:endParaRPr>
          </a:p>
          <a:p>
            <a:pPr eaLnBrk="1" hangingPunct="1"/>
            <a:endParaRPr lang="en-US" i="1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Book’s main thesis: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buNone/>
            </a:pPr>
            <a:r>
              <a:rPr lang="en-US" sz="5400" dirty="0" smtClean="0"/>
              <a:t>“Insanity” was strength of great leaders, rather than weakness, directly contributing to their success</a:t>
            </a:r>
            <a:endParaRPr lang="en-US" sz="5400" dirty="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itle 1"/>
          <p:cNvSpPr>
            <a:spLocks noGrp="1"/>
          </p:cNvSpPr>
          <p:nvPr>
            <p:ph type="title"/>
          </p:nvPr>
        </p:nvSpPr>
        <p:spPr>
          <a:xfrm>
            <a:off x="838200" y="304800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sz="8000" smtClean="0">
                <a:solidFill>
                  <a:srgbClr val="FF0000"/>
                </a:solidFill>
              </a:rPr>
              <a:t>Genetics?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itle 1"/>
          <p:cNvSpPr>
            <a:spLocks noGrp="1"/>
          </p:cNvSpPr>
          <p:nvPr>
            <p:ph type="title"/>
          </p:nvPr>
        </p:nvSpPr>
        <p:spPr>
          <a:xfrm>
            <a:off x="457200" y="3005138"/>
            <a:ext cx="82296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smtClean="0"/>
              <a:t>(OBESITY TRENDS in the USA</a:t>
            </a:r>
            <a:br>
              <a:rPr lang="en-US" smtClean="0"/>
            </a:br>
            <a:r>
              <a:rPr lang="en-US" smtClean="0"/>
              <a:t>Source: CDC)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1985</a:t>
            </a:r>
          </a:p>
        </p:txBody>
      </p:sp>
      <p:sp>
        <p:nvSpPr>
          <p:cNvPr id="65539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0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1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2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3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4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5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6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7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8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49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0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1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2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3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4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5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6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7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8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59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60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61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65605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6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7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8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9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1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2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3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4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5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7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8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19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563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64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65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66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67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68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69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70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71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72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65603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4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574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75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76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77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78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79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487E6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80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81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82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83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84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85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86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87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65595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6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7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8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9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0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1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2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589" name="Text Box 120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65590" name="Text Box 136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65591" name="Rectangle 137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5592" name="Rectangle 138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5593" name="Rectangle 139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65594" name="Rectangle 140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63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64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65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66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67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68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69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0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1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2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3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4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5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6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7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8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79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80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81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82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83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84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66629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0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1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2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3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4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5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6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7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8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39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40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41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42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43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6586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87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88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89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90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91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92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93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94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95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66627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28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6597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98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99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0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1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2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3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4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5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6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7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8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09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10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6661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2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2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2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2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2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2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2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6612" name="Rectangle 11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1986</a:t>
            </a:r>
          </a:p>
        </p:txBody>
      </p:sp>
      <p:sp>
        <p:nvSpPr>
          <p:cNvPr id="66613" name="Text Box 136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66614" name="Text Box 153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66615" name="Rectangle 154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6616" name="Rectangle 155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6617" name="Rectangle 156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66618" name="Rectangle 157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87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88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89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0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1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2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3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4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5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6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7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8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99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00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01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02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03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04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05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06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07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08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67653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54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55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56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57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5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59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60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61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62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63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6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65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66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67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610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11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12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13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14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15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16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17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18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19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67651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52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621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22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23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24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25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26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27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28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29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30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31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32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33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34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6764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4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4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4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4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4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4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5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636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1987</a:t>
            </a:r>
          </a:p>
        </p:txBody>
      </p:sp>
      <p:sp>
        <p:nvSpPr>
          <p:cNvPr id="67637" name="Text Box 142"/>
          <p:cNvSpPr txBox="1">
            <a:spLocks noChangeArrowheads="1"/>
          </p:cNvSpPr>
          <p:nvPr/>
        </p:nvSpPr>
        <p:spPr bwMode="auto">
          <a:xfrm>
            <a:off x="2119313" y="1200150"/>
            <a:ext cx="4973637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67638" name="Text Box 159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67639" name="Rectangle 16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7640" name="Rectangle 161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7641" name="Rectangle 162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67642" name="Rectangle 163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11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12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13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14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15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16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17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18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19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0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1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2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3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487E6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4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5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6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7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8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29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30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31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32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68677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8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9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0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1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2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3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4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5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6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7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8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9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0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1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634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35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36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37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38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39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40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41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42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43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68675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6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645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46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47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48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49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50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51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52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53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54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55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56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57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58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68667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8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9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0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1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2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3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4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660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1988</a:t>
            </a:r>
          </a:p>
        </p:txBody>
      </p:sp>
      <p:sp>
        <p:nvSpPr>
          <p:cNvPr id="68661" name="Text Box 141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68662" name="Text Box 158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68663" name="Rectangle 159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8664" name="Rectangle 160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8665" name="Rectangle 161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68666" name="Rectangle 162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Freeform 2053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35" name="Freeform 2054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36" name="Freeform 2055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37" name="Freeform 2056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38" name="Freeform 2057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39" name="Freeform 2058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0" name="Freeform 2059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1" name="Freeform 2060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2" name="Freeform 2061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3" name="Freeform 2062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4" name="Freeform 2063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5" name="Freeform 2064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6" name="Freeform 2065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7" name="Freeform 2066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8" name="Freeform 2067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49" name="Freeform 2068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50" name="Freeform 2069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51" name="Freeform 2070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52" name="Freeform 2071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53" name="Freeform 2072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54" name="Freeform 2073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55" name="Freeform 2074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56" name="Freeform 2075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076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69701" name="Freeform 2077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02" name="Freeform 2078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03" name="Freeform 2079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04" name="Freeform 2080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05" name="Freeform 2081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06" name="Freeform 208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07" name="Freeform 208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08" name="Freeform 2084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09" name="Freeform 2085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10" name="Freeform 2086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11" name="Freeform 2087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12" name="Freeform 208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13" name="Freeform 208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14" name="Freeform 2090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15" name="Freeform 2091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9658" name="Freeform 2092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59" name="Freeform 2093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60" name="Freeform 2094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61" name="Freeform 2095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62" name="Freeform 2096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63" name="Freeform 2097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64" name="Freeform 2098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65" name="Freeform 2099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66" name="Freeform 2100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67" name="Freeform 2101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102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69699" name="Freeform 2103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00" name="Freeform 2104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9669" name="Freeform 2105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0" name="Freeform 2106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1" name="Freeform 2107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2" name="Freeform 2108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3" name="Freeform 2109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4" name="Freeform 2110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5" name="Freeform 2111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6" name="Freeform 2112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7" name="Freeform 2113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8" name="Freeform 2114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79" name="Freeform 2115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80" name="Freeform 2116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81" name="Freeform 2117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82" name="Freeform 2118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2119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69691" name="Freeform 212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92" name="Freeform 212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93" name="Freeform 212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94" name="Freeform 212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95" name="Freeform 212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96" name="Freeform 212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97" name="Freeform 212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98" name="Freeform 212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9684" name="Rectangle 216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1989</a:t>
            </a:r>
          </a:p>
        </p:txBody>
      </p:sp>
      <p:sp>
        <p:nvSpPr>
          <p:cNvPr id="69685" name="Text Box 2189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69686" name="Text Box 221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69687" name="Rectangle 221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9688" name="Rectangle 221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9689" name="Rectangle 221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69690" name="Rectangle 2214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Freeform 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59" name="Freeform 6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0" name="Freeform 7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1" name="Freeform 8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2" name="Freeform 9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3" name="Freeform 10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4" name="Freeform 11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5" name="Freeform 12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6" name="Freeform 13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7" name="Freeform 14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8" name="Freeform 15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69" name="Freeform 16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0" name="Freeform 17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1" name="Freeform 18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2" name="Freeform 19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3" name="Freeform 20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4" name="Freeform 21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5" name="Freeform 22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6" name="Freeform 23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7" name="Freeform 24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8" name="Freeform 25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79" name="Freeform 26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80" name="Freeform 27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81" name="Freeform 28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30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28" y="2532"/>
            <a:chExt cx="1266" cy="876"/>
          </a:xfrm>
        </p:grpSpPr>
        <p:sp>
          <p:nvSpPr>
            <p:cNvPr id="70725" name="Freeform 29"/>
            <p:cNvSpPr>
              <a:spLocks/>
            </p:cNvSpPr>
            <p:nvPr/>
          </p:nvSpPr>
          <p:spPr bwMode="auto">
            <a:xfrm>
              <a:off x="1031" y="2532"/>
              <a:ext cx="963" cy="780"/>
            </a:xfrm>
            <a:custGeom>
              <a:avLst/>
              <a:gdLst>
                <a:gd name="T0" fmla="*/ 49589 w 188"/>
                <a:gd name="T1" fmla="*/ 85274 h 160"/>
                <a:gd name="T2" fmla="*/ 91521 w 188"/>
                <a:gd name="T3" fmla="*/ 110180 h 160"/>
                <a:gd name="T4" fmla="*/ 63312 w 188"/>
                <a:gd name="T5" fmla="*/ 137865 h 160"/>
                <a:gd name="T6" fmla="*/ 56438 w 188"/>
                <a:gd name="T7" fmla="*/ 118638 h 160"/>
                <a:gd name="T8" fmla="*/ 17867 w 188"/>
                <a:gd name="T9" fmla="*/ 151437 h 160"/>
                <a:gd name="T10" fmla="*/ 38571 w 188"/>
                <a:gd name="T11" fmla="*/ 176222 h 160"/>
                <a:gd name="T12" fmla="*/ 95009 w 188"/>
                <a:gd name="T13" fmla="*/ 167763 h 160"/>
                <a:gd name="T14" fmla="*/ 77824 w 188"/>
                <a:gd name="T15" fmla="*/ 203912 h 160"/>
                <a:gd name="T16" fmla="*/ 63312 w 188"/>
                <a:gd name="T17" fmla="*/ 217454 h 160"/>
                <a:gd name="T18" fmla="*/ 35083 w 188"/>
                <a:gd name="T19" fmla="*/ 225917 h 160"/>
                <a:gd name="T20" fmla="*/ 21360 w 188"/>
                <a:gd name="T21" fmla="*/ 269953 h 160"/>
                <a:gd name="T22" fmla="*/ 38571 w 188"/>
                <a:gd name="T23" fmla="*/ 294860 h 160"/>
                <a:gd name="T24" fmla="*/ 77824 w 188"/>
                <a:gd name="T25" fmla="*/ 308407 h 160"/>
                <a:gd name="T26" fmla="*/ 77824 w 188"/>
                <a:gd name="T27" fmla="*/ 330437 h 160"/>
                <a:gd name="T28" fmla="*/ 123244 w 188"/>
                <a:gd name="T29" fmla="*/ 338876 h 160"/>
                <a:gd name="T30" fmla="*/ 147984 w 188"/>
                <a:gd name="T31" fmla="*/ 343985 h 160"/>
                <a:gd name="T32" fmla="*/ 102539 w 188"/>
                <a:gd name="T33" fmla="*/ 387996 h 160"/>
                <a:gd name="T34" fmla="*/ 66800 w 188"/>
                <a:gd name="T35" fmla="*/ 404918 h 160"/>
                <a:gd name="T36" fmla="*/ 10337 w 188"/>
                <a:gd name="T37" fmla="*/ 427045 h 160"/>
                <a:gd name="T38" fmla="*/ 10337 w 188"/>
                <a:gd name="T39" fmla="*/ 440617 h 160"/>
                <a:gd name="T40" fmla="*/ 102539 w 188"/>
                <a:gd name="T41" fmla="*/ 410027 h 160"/>
                <a:gd name="T42" fmla="*/ 218934 w 188"/>
                <a:gd name="T43" fmla="*/ 330437 h 160"/>
                <a:gd name="T44" fmla="*/ 207911 w 188"/>
                <a:gd name="T45" fmla="*/ 321979 h 160"/>
                <a:gd name="T46" fmla="*/ 271228 w 188"/>
                <a:gd name="T47" fmla="*/ 261495 h 160"/>
                <a:gd name="T48" fmla="*/ 254012 w 188"/>
                <a:gd name="T49" fmla="*/ 277938 h 160"/>
                <a:gd name="T50" fmla="*/ 257505 w 188"/>
                <a:gd name="T51" fmla="*/ 299944 h 160"/>
                <a:gd name="T52" fmla="*/ 254012 w 188"/>
                <a:gd name="T53" fmla="*/ 314087 h 160"/>
                <a:gd name="T54" fmla="*/ 303606 w 188"/>
                <a:gd name="T55" fmla="*/ 291959 h 160"/>
                <a:gd name="T56" fmla="*/ 303606 w 188"/>
                <a:gd name="T57" fmla="*/ 269953 h 160"/>
                <a:gd name="T58" fmla="*/ 377255 w 188"/>
                <a:gd name="T59" fmla="*/ 283501 h 160"/>
                <a:gd name="T60" fmla="*/ 426870 w 188"/>
                <a:gd name="T61" fmla="*/ 277938 h 160"/>
                <a:gd name="T62" fmla="*/ 511543 w 188"/>
                <a:gd name="T63" fmla="*/ 299944 h 160"/>
                <a:gd name="T64" fmla="*/ 539751 w 188"/>
                <a:gd name="T65" fmla="*/ 327659 h 160"/>
                <a:gd name="T66" fmla="*/ 585197 w 188"/>
                <a:gd name="T67" fmla="*/ 352443 h 160"/>
                <a:gd name="T68" fmla="*/ 663015 w 188"/>
                <a:gd name="T69" fmla="*/ 358122 h 160"/>
                <a:gd name="T70" fmla="*/ 652653 w 188"/>
                <a:gd name="T71" fmla="*/ 321979 h 160"/>
                <a:gd name="T72" fmla="*/ 620930 w 188"/>
                <a:gd name="T73" fmla="*/ 316865 h 160"/>
                <a:gd name="T74" fmla="*/ 574829 w 188"/>
                <a:gd name="T75" fmla="*/ 291959 h 160"/>
                <a:gd name="T76" fmla="*/ 518391 w 188"/>
                <a:gd name="T77" fmla="*/ 261495 h 160"/>
                <a:gd name="T78" fmla="*/ 497005 w 188"/>
                <a:gd name="T79" fmla="*/ 283501 h 160"/>
                <a:gd name="T80" fmla="*/ 455079 w 188"/>
                <a:gd name="T81" fmla="*/ 255816 h 160"/>
                <a:gd name="T82" fmla="*/ 412338 w 188"/>
                <a:gd name="T83" fmla="*/ 220238 h 160"/>
                <a:gd name="T84" fmla="*/ 359389 w 188"/>
                <a:gd name="T85" fmla="*/ 57584 h 160"/>
                <a:gd name="T86" fmla="*/ 317329 w 188"/>
                <a:gd name="T87" fmla="*/ 13548 h 160"/>
                <a:gd name="T88" fmla="*/ 242994 w 188"/>
                <a:gd name="T89" fmla="*/ 13548 h 160"/>
                <a:gd name="T90" fmla="*/ 207911 w 188"/>
                <a:gd name="T91" fmla="*/ 13548 h 160"/>
                <a:gd name="T92" fmla="*/ 159003 w 188"/>
                <a:gd name="T93" fmla="*/ 0 h 160"/>
                <a:gd name="T94" fmla="*/ 123244 w 188"/>
                <a:gd name="T95" fmla="*/ 11359 h 160"/>
                <a:gd name="T96" fmla="*/ 84672 w 188"/>
                <a:gd name="T97" fmla="*/ 35578 h 160"/>
                <a:gd name="T98" fmla="*/ 66800 w 188"/>
                <a:gd name="T99" fmla="*/ 57584 h 160"/>
                <a:gd name="T100" fmla="*/ 35083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26" name="Freeform 30"/>
            <p:cNvSpPr>
              <a:spLocks/>
            </p:cNvSpPr>
            <p:nvPr/>
          </p:nvSpPr>
          <p:spPr bwMode="auto">
            <a:xfrm>
              <a:off x="995" y="33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27" name="Freeform 31"/>
            <p:cNvSpPr>
              <a:spLocks/>
            </p:cNvSpPr>
            <p:nvPr/>
          </p:nvSpPr>
          <p:spPr bwMode="auto">
            <a:xfrm>
              <a:off x="949" y="3310"/>
              <a:ext cx="46" cy="30"/>
            </a:xfrm>
            <a:custGeom>
              <a:avLst/>
              <a:gdLst>
                <a:gd name="T0" fmla="*/ 24554 w 9"/>
                <a:gd name="T1" fmla="*/ 0 h 6"/>
                <a:gd name="T2" fmla="*/ 13611 w 9"/>
                <a:gd name="T3" fmla="*/ 0 h 6"/>
                <a:gd name="T4" fmla="*/ 10294 w 9"/>
                <a:gd name="T5" fmla="*/ 3125 h 6"/>
                <a:gd name="T6" fmla="*/ 10294 w 9"/>
                <a:gd name="T7" fmla="*/ 3125 h 6"/>
                <a:gd name="T8" fmla="*/ 10294 w 9"/>
                <a:gd name="T9" fmla="*/ 6250 h 6"/>
                <a:gd name="T10" fmla="*/ 10294 w 9"/>
                <a:gd name="T11" fmla="*/ 9375 h 6"/>
                <a:gd name="T12" fmla="*/ 6818 w 9"/>
                <a:gd name="T13" fmla="*/ 9375 h 6"/>
                <a:gd name="T14" fmla="*/ 6818 w 9"/>
                <a:gd name="T15" fmla="*/ 9375 h 6"/>
                <a:gd name="T16" fmla="*/ 3476 w 9"/>
                <a:gd name="T17" fmla="*/ 9375 h 6"/>
                <a:gd name="T18" fmla="*/ 3476 w 9"/>
                <a:gd name="T19" fmla="*/ 12500 h 6"/>
                <a:gd name="T20" fmla="*/ 3476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3476 w 9"/>
                <a:gd name="T39" fmla="*/ 18750 h 6"/>
                <a:gd name="T40" fmla="*/ 6818 w 9"/>
                <a:gd name="T41" fmla="*/ 18750 h 6"/>
                <a:gd name="T42" fmla="*/ 10294 w 9"/>
                <a:gd name="T43" fmla="*/ 15625 h 6"/>
                <a:gd name="T44" fmla="*/ 21109 w 9"/>
                <a:gd name="T45" fmla="*/ 9375 h 6"/>
                <a:gd name="T46" fmla="*/ 24554 w 9"/>
                <a:gd name="T47" fmla="*/ 6250 h 6"/>
                <a:gd name="T48" fmla="*/ 28029 w 9"/>
                <a:gd name="T49" fmla="*/ 6250 h 6"/>
                <a:gd name="T50" fmla="*/ 31372 w 9"/>
                <a:gd name="T51" fmla="*/ 3125 h 6"/>
                <a:gd name="T52" fmla="*/ 31372 w 9"/>
                <a:gd name="T53" fmla="*/ 3125 h 6"/>
                <a:gd name="T54" fmla="*/ 31372 w 9"/>
                <a:gd name="T55" fmla="*/ 3125 h 6"/>
                <a:gd name="T56" fmla="*/ 28029 w 9"/>
                <a:gd name="T57" fmla="*/ 0 h 6"/>
                <a:gd name="T58" fmla="*/ 28029 w 9"/>
                <a:gd name="T59" fmla="*/ 0 h 6"/>
                <a:gd name="T60" fmla="*/ 28029 w 9"/>
                <a:gd name="T61" fmla="*/ 0 h 6"/>
                <a:gd name="T62" fmla="*/ 28029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28" name="Freeform 32"/>
            <p:cNvSpPr>
              <a:spLocks/>
            </p:cNvSpPr>
            <p:nvPr/>
          </p:nvSpPr>
          <p:spPr bwMode="auto">
            <a:xfrm>
              <a:off x="903" y="3332"/>
              <a:ext cx="46" cy="34"/>
            </a:xfrm>
            <a:custGeom>
              <a:avLst/>
              <a:gdLst>
                <a:gd name="T0" fmla="*/ 28029 w 9"/>
                <a:gd name="T1" fmla="*/ 8374 h 7"/>
                <a:gd name="T2" fmla="*/ 28029 w 9"/>
                <a:gd name="T3" fmla="*/ 2759 h 7"/>
                <a:gd name="T4" fmla="*/ 17766 w 9"/>
                <a:gd name="T5" fmla="*/ 8374 h 7"/>
                <a:gd name="T6" fmla="*/ 13611 w 9"/>
                <a:gd name="T7" fmla="*/ 10545 h 7"/>
                <a:gd name="T8" fmla="*/ 13611 w 9"/>
                <a:gd name="T9" fmla="*/ 10545 h 7"/>
                <a:gd name="T10" fmla="*/ 6818 w 9"/>
                <a:gd name="T11" fmla="*/ 13401 h 7"/>
                <a:gd name="T12" fmla="*/ 3476 w 9"/>
                <a:gd name="T13" fmla="*/ 16160 h 7"/>
                <a:gd name="T14" fmla="*/ 0 w 9"/>
                <a:gd name="T15" fmla="*/ 16160 h 7"/>
                <a:gd name="T16" fmla="*/ 6818 w 9"/>
                <a:gd name="T17" fmla="*/ 16160 h 7"/>
                <a:gd name="T18" fmla="*/ 10294 w 9"/>
                <a:gd name="T19" fmla="*/ 13401 h 7"/>
                <a:gd name="T20" fmla="*/ 21109 w 9"/>
                <a:gd name="T21" fmla="*/ 10545 h 7"/>
                <a:gd name="T22" fmla="*/ 28029 w 9"/>
                <a:gd name="T23" fmla="*/ 8374 h 7"/>
                <a:gd name="T24" fmla="*/ 28029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29" name="Freeform 33"/>
            <p:cNvSpPr>
              <a:spLocks/>
            </p:cNvSpPr>
            <p:nvPr/>
          </p:nvSpPr>
          <p:spPr bwMode="auto">
            <a:xfrm>
              <a:off x="903" y="3337"/>
              <a:ext cx="41" cy="29"/>
            </a:xfrm>
            <a:custGeom>
              <a:avLst/>
              <a:gdLst>
                <a:gd name="T0" fmla="*/ 28264 w 8"/>
                <a:gd name="T1" fmla="*/ 5418 h 6"/>
                <a:gd name="T2" fmla="*/ 28264 w 8"/>
                <a:gd name="T3" fmla="*/ 2712 h 6"/>
                <a:gd name="T4" fmla="*/ 28264 w 8"/>
                <a:gd name="T5" fmla="*/ 2712 h 6"/>
                <a:gd name="T6" fmla="*/ 28264 w 8"/>
                <a:gd name="T7" fmla="*/ 0 h 6"/>
                <a:gd name="T8" fmla="*/ 28264 w 8"/>
                <a:gd name="T9" fmla="*/ 0 h 6"/>
                <a:gd name="T10" fmla="*/ 28264 w 8"/>
                <a:gd name="T11" fmla="*/ 0 h 6"/>
                <a:gd name="T12" fmla="*/ 28264 w 8"/>
                <a:gd name="T13" fmla="*/ 0 h 6"/>
                <a:gd name="T14" fmla="*/ 28264 w 8"/>
                <a:gd name="T15" fmla="*/ 0 h 6"/>
                <a:gd name="T16" fmla="*/ 28264 w 8"/>
                <a:gd name="T17" fmla="*/ 0 h 6"/>
                <a:gd name="T18" fmla="*/ 28264 w 8"/>
                <a:gd name="T19" fmla="*/ 0 h 6"/>
                <a:gd name="T20" fmla="*/ 24902 w 8"/>
                <a:gd name="T21" fmla="*/ 0 h 6"/>
                <a:gd name="T22" fmla="*/ 24902 w 8"/>
                <a:gd name="T23" fmla="*/ 0 h 6"/>
                <a:gd name="T24" fmla="*/ 21407 w 8"/>
                <a:gd name="T25" fmla="*/ 0 h 6"/>
                <a:gd name="T26" fmla="*/ 17912 w 8"/>
                <a:gd name="T27" fmla="*/ 2712 h 6"/>
                <a:gd name="T28" fmla="*/ 17912 w 8"/>
                <a:gd name="T29" fmla="*/ 5418 h 6"/>
                <a:gd name="T30" fmla="*/ 17912 w 8"/>
                <a:gd name="T31" fmla="*/ 5418 h 6"/>
                <a:gd name="T32" fmla="*/ 14550 w 8"/>
                <a:gd name="T33" fmla="*/ 5418 h 6"/>
                <a:gd name="T34" fmla="*/ 14550 w 8"/>
                <a:gd name="T35" fmla="*/ 5418 h 6"/>
                <a:gd name="T36" fmla="*/ 14550 w 8"/>
                <a:gd name="T37" fmla="*/ 5418 h 6"/>
                <a:gd name="T38" fmla="*/ 14550 w 8"/>
                <a:gd name="T39" fmla="*/ 8246 h 6"/>
                <a:gd name="T40" fmla="*/ 14550 w 8"/>
                <a:gd name="T41" fmla="*/ 8246 h 6"/>
                <a:gd name="T42" fmla="*/ 14550 w 8"/>
                <a:gd name="T43" fmla="*/ 8246 h 6"/>
                <a:gd name="T44" fmla="*/ 14550 w 8"/>
                <a:gd name="T45" fmla="*/ 8246 h 6"/>
                <a:gd name="T46" fmla="*/ 6857 w 8"/>
                <a:gd name="T47" fmla="*/ 10397 h 6"/>
                <a:gd name="T48" fmla="*/ 6857 w 8"/>
                <a:gd name="T49" fmla="*/ 10397 h 6"/>
                <a:gd name="T50" fmla="*/ 6857 w 8"/>
                <a:gd name="T51" fmla="*/ 10397 h 6"/>
                <a:gd name="T52" fmla="*/ 6857 w 8"/>
                <a:gd name="T53" fmla="*/ 10397 h 6"/>
                <a:gd name="T54" fmla="*/ 3495 w 8"/>
                <a:gd name="T55" fmla="*/ 10397 h 6"/>
                <a:gd name="T56" fmla="*/ 3495 w 8"/>
                <a:gd name="T57" fmla="*/ 13108 h 6"/>
                <a:gd name="T58" fmla="*/ 3495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3495 w 8"/>
                <a:gd name="T67" fmla="*/ 15815 h 6"/>
                <a:gd name="T68" fmla="*/ 3495 w 8"/>
                <a:gd name="T69" fmla="*/ 15815 h 6"/>
                <a:gd name="T70" fmla="*/ 3495 w 8"/>
                <a:gd name="T71" fmla="*/ 15815 h 6"/>
                <a:gd name="T72" fmla="*/ 3495 w 8"/>
                <a:gd name="T73" fmla="*/ 15815 h 6"/>
                <a:gd name="T74" fmla="*/ 6857 w 8"/>
                <a:gd name="T75" fmla="*/ 13108 h 6"/>
                <a:gd name="T76" fmla="*/ 6857 w 8"/>
                <a:gd name="T77" fmla="*/ 13108 h 6"/>
                <a:gd name="T78" fmla="*/ 10373 w 8"/>
                <a:gd name="T79" fmla="*/ 13108 h 6"/>
                <a:gd name="T80" fmla="*/ 10373 w 8"/>
                <a:gd name="T81" fmla="*/ 10397 h 6"/>
                <a:gd name="T82" fmla="*/ 10373 w 8"/>
                <a:gd name="T83" fmla="*/ 10397 h 6"/>
                <a:gd name="T84" fmla="*/ 17912 w 8"/>
                <a:gd name="T85" fmla="*/ 10397 h 6"/>
                <a:gd name="T86" fmla="*/ 17912 w 8"/>
                <a:gd name="T87" fmla="*/ 8246 h 6"/>
                <a:gd name="T88" fmla="*/ 21407 w 8"/>
                <a:gd name="T89" fmla="*/ 8246 h 6"/>
                <a:gd name="T90" fmla="*/ 24902 w 8"/>
                <a:gd name="T91" fmla="*/ 8246 h 6"/>
                <a:gd name="T92" fmla="*/ 24902 w 8"/>
                <a:gd name="T93" fmla="*/ 5418 h 6"/>
                <a:gd name="T94" fmla="*/ 24902 w 8"/>
                <a:gd name="T95" fmla="*/ 5418 h 6"/>
                <a:gd name="T96" fmla="*/ 28264 w 8"/>
                <a:gd name="T97" fmla="*/ 5418 h 6"/>
                <a:gd name="T98" fmla="*/ 28264 w 8"/>
                <a:gd name="T99" fmla="*/ 5418 h 6"/>
                <a:gd name="T100" fmla="*/ 28264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0" name="Freeform 34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1024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1024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1" name="Freeform 35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1024 w 1"/>
                <a:gd name="T1" fmla="*/ 0 h 1"/>
                <a:gd name="T2" fmla="*/ 1024 w 1"/>
                <a:gd name="T3" fmla="*/ 0 h 1"/>
                <a:gd name="T4" fmla="*/ 1024 w 1"/>
                <a:gd name="T5" fmla="*/ 0 h 1"/>
                <a:gd name="T6" fmla="*/ 1024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1024 w 1"/>
                <a:gd name="T27" fmla="*/ 3125 h 1"/>
                <a:gd name="T28" fmla="*/ 1024 w 1"/>
                <a:gd name="T29" fmla="*/ 0 h 1"/>
                <a:gd name="T30" fmla="*/ 1024 w 1"/>
                <a:gd name="T31" fmla="*/ 0 h 1"/>
                <a:gd name="T32" fmla="*/ 1024 w 1"/>
                <a:gd name="T33" fmla="*/ 0 h 1"/>
                <a:gd name="T34" fmla="*/ 1024 w 1"/>
                <a:gd name="T35" fmla="*/ 0 h 1"/>
                <a:gd name="T36" fmla="*/ 1024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2" name="Freeform 36"/>
            <p:cNvSpPr>
              <a:spLocks/>
            </p:cNvSpPr>
            <p:nvPr/>
          </p:nvSpPr>
          <p:spPr bwMode="auto">
            <a:xfrm>
              <a:off x="836" y="33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3" name="Freeform 37"/>
            <p:cNvSpPr>
              <a:spLocks/>
            </p:cNvSpPr>
            <p:nvPr/>
          </p:nvSpPr>
          <p:spPr bwMode="auto">
            <a:xfrm>
              <a:off x="840" y="3384"/>
              <a:ext cx="15" cy="9"/>
            </a:xfrm>
            <a:custGeom>
              <a:avLst/>
              <a:gdLst>
                <a:gd name="T0" fmla="*/ 6250 w 3"/>
                <a:gd name="T1" fmla="*/ 0 h 2"/>
                <a:gd name="T2" fmla="*/ 6250 w 3"/>
                <a:gd name="T3" fmla="*/ 0 h 2"/>
                <a:gd name="T4" fmla="*/ 6250 w 3"/>
                <a:gd name="T5" fmla="*/ 0 h 2"/>
                <a:gd name="T6" fmla="*/ 6250 w 3"/>
                <a:gd name="T7" fmla="*/ 0 h 2"/>
                <a:gd name="T8" fmla="*/ 9375 w 3"/>
                <a:gd name="T9" fmla="*/ 0 h 2"/>
                <a:gd name="T10" fmla="*/ 9375 w 3"/>
                <a:gd name="T11" fmla="*/ 0 h 2"/>
                <a:gd name="T12" fmla="*/ 9375 w 3"/>
                <a:gd name="T13" fmla="*/ 0 h 2"/>
                <a:gd name="T14" fmla="*/ 9375 w 3"/>
                <a:gd name="T15" fmla="*/ 0 h 2"/>
                <a:gd name="T16" fmla="*/ 9375 w 3"/>
                <a:gd name="T17" fmla="*/ 0 h 2"/>
                <a:gd name="T18" fmla="*/ 9375 w 3"/>
                <a:gd name="T19" fmla="*/ 0 h 2"/>
                <a:gd name="T20" fmla="*/ 9375 w 3"/>
                <a:gd name="T21" fmla="*/ 0 h 2"/>
                <a:gd name="T22" fmla="*/ 6250 w 3"/>
                <a:gd name="T23" fmla="*/ 0 h 2"/>
                <a:gd name="T24" fmla="*/ 6250 w 3"/>
                <a:gd name="T25" fmla="*/ 2106 h 2"/>
                <a:gd name="T26" fmla="*/ 9375 w 3"/>
                <a:gd name="T27" fmla="*/ 2106 h 2"/>
                <a:gd name="T28" fmla="*/ 9375 w 3"/>
                <a:gd name="T29" fmla="*/ 2106 h 2"/>
                <a:gd name="T30" fmla="*/ 9375 w 3"/>
                <a:gd name="T31" fmla="*/ 2106 h 2"/>
                <a:gd name="T32" fmla="*/ 6250 w 3"/>
                <a:gd name="T33" fmla="*/ 2106 h 2"/>
                <a:gd name="T34" fmla="*/ 6250 w 3"/>
                <a:gd name="T35" fmla="*/ 2106 h 2"/>
                <a:gd name="T36" fmla="*/ 6250 w 3"/>
                <a:gd name="T37" fmla="*/ 2106 h 2"/>
                <a:gd name="T38" fmla="*/ 6250 w 3"/>
                <a:gd name="T39" fmla="*/ 2106 h 2"/>
                <a:gd name="T40" fmla="*/ 6250 w 3"/>
                <a:gd name="T41" fmla="*/ 2106 h 2"/>
                <a:gd name="T42" fmla="*/ 3125 w 3"/>
                <a:gd name="T43" fmla="*/ 3749 h 2"/>
                <a:gd name="T44" fmla="*/ 3125 w 3"/>
                <a:gd name="T45" fmla="*/ 3749 h 2"/>
                <a:gd name="T46" fmla="*/ 3125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3125 w 3"/>
                <a:gd name="T55" fmla="*/ 2106 h 2"/>
                <a:gd name="T56" fmla="*/ 3125 w 3"/>
                <a:gd name="T57" fmla="*/ 2106 h 2"/>
                <a:gd name="T58" fmla="*/ 3125 w 3"/>
                <a:gd name="T59" fmla="*/ 2106 h 2"/>
                <a:gd name="T60" fmla="*/ 3125 w 3"/>
                <a:gd name="T61" fmla="*/ 0 h 2"/>
                <a:gd name="T62" fmla="*/ 6250 w 3"/>
                <a:gd name="T63" fmla="*/ 0 h 2"/>
                <a:gd name="T64" fmla="*/ 6250 w 3"/>
                <a:gd name="T65" fmla="*/ 0 h 2"/>
                <a:gd name="T66" fmla="*/ 6250 w 3"/>
                <a:gd name="T67" fmla="*/ 0 h 2"/>
                <a:gd name="T68" fmla="*/ 6250 w 3"/>
                <a:gd name="T69" fmla="*/ 0 h 2"/>
                <a:gd name="T70" fmla="*/ 6250 w 3"/>
                <a:gd name="T71" fmla="*/ 0 h 2"/>
                <a:gd name="T72" fmla="*/ 6250 w 3"/>
                <a:gd name="T73" fmla="*/ 0 h 2"/>
                <a:gd name="T74" fmla="*/ 625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4" name="Freeform 38"/>
            <p:cNvSpPr>
              <a:spLocks/>
            </p:cNvSpPr>
            <p:nvPr/>
          </p:nvSpPr>
          <p:spPr bwMode="auto">
            <a:xfrm>
              <a:off x="796" y="3390"/>
              <a:ext cx="20" cy="10"/>
            </a:xfrm>
            <a:custGeom>
              <a:avLst/>
              <a:gdLst>
                <a:gd name="T0" fmla="*/ 9375 w 4"/>
                <a:gd name="T1" fmla="*/ 3125 h 2"/>
                <a:gd name="T2" fmla="*/ 9375 w 4"/>
                <a:gd name="T3" fmla="*/ 0 h 2"/>
                <a:gd name="T4" fmla="*/ 12500 w 4"/>
                <a:gd name="T5" fmla="*/ 0 h 2"/>
                <a:gd name="T6" fmla="*/ 12500 w 4"/>
                <a:gd name="T7" fmla="*/ 3125 h 2"/>
                <a:gd name="T8" fmla="*/ 3125 w 4"/>
                <a:gd name="T9" fmla="*/ 6250 h 2"/>
                <a:gd name="T10" fmla="*/ 9375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5" name="Freeform 39"/>
            <p:cNvSpPr>
              <a:spLocks/>
            </p:cNvSpPr>
            <p:nvPr/>
          </p:nvSpPr>
          <p:spPr bwMode="auto">
            <a:xfrm>
              <a:off x="802" y="33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6" name="Freeform 40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7" name="Freeform 41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8" name="Freeform 42"/>
            <p:cNvSpPr>
              <a:spLocks/>
            </p:cNvSpPr>
            <p:nvPr/>
          </p:nvSpPr>
          <p:spPr bwMode="auto">
            <a:xfrm>
              <a:off x="756" y="3393"/>
              <a:ext cx="16" cy="15"/>
            </a:xfrm>
            <a:custGeom>
              <a:avLst/>
              <a:gdLst>
                <a:gd name="T0" fmla="*/ 12885 w 3"/>
                <a:gd name="T1" fmla="*/ 9375 h 3"/>
                <a:gd name="T2" fmla="*/ 12885 w 3"/>
                <a:gd name="T3" fmla="*/ 9375 h 3"/>
                <a:gd name="T4" fmla="*/ 12885 w 3"/>
                <a:gd name="T5" fmla="*/ 9375 h 3"/>
                <a:gd name="T6" fmla="*/ 12885 w 3"/>
                <a:gd name="T7" fmla="*/ 9375 h 3"/>
                <a:gd name="T8" fmla="*/ 12885 w 3"/>
                <a:gd name="T9" fmla="*/ 9375 h 3"/>
                <a:gd name="T10" fmla="*/ 12885 w 3"/>
                <a:gd name="T11" fmla="*/ 9375 h 3"/>
                <a:gd name="T12" fmla="*/ 8960 w 3"/>
                <a:gd name="T13" fmla="*/ 6250 h 3"/>
                <a:gd name="T14" fmla="*/ 4096 w 3"/>
                <a:gd name="T15" fmla="*/ 3125 h 3"/>
                <a:gd name="T16" fmla="*/ 4096 w 3"/>
                <a:gd name="T17" fmla="*/ 3125 h 3"/>
                <a:gd name="T18" fmla="*/ 4096 w 3"/>
                <a:gd name="T19" fmla="*/ 3125 h 3"/>
                <a:gd name="T20" fmla="*/ 4096 w 3"/>
                <a:gd name="T21" fmla="*/ 3125 h 3"/>
                <a:gd name="T22" fmla="*/ 4096 w 3"/>
                <a:gd name="T23" fmla="*/ 3125 h 3"/>
                <a:gd name="T24" fmla="*/ 4096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4096 w 3"/>
                <a:gd name="T49" fmla="*/ 3125 h 3"/>
                <a:gd name="T50" fmla="*/ 4096 w 3"/>
                <a:gd name="T51" fmla="*/ 6250 h 3"/>
                <a:gd name="T52" fmla="*/ 4096 w 3"/>
                <a:gd name="T53" fmla="*/ 6250 h 3"/>
                <a:gd name="T54" fmla="*/ 8960 w 3"/>
                <a:gd name="T55" fmla="*/ 9375 h 3"/>
                <a:gd name="T56" fmla="*/ 8960 w 3"/>
                <a:gd name="T57" fmla="*/ 9375 h 3"/>
                <a:gd name="T58" fmla="*/ 12885 w 3"/>
                <a:gd name="T59" fmla="*/ 9375 h 3"/>
                <a:gd name="T60" fmla="*/ 12885 w 3"/>
                <a:gd name="T61" fmla="*/ 9375 h 3"/>
                <a:gd name="T62" fmla="*/ 12885 w 3"/>
                <a:gd name="T63" fmla="*/ 9375 h 3"/>
                <a:gd name="T64" fmla="*/ 12885 w 3"/>
                <a:gd name="T65" fmla="*/ 9375 h 3"/>
                <a:gd name="T66" fmla="*/ 1288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39" name="Freeform 43"/>
            <p:cNvSpPr>
              <a:spLocks/>
            </p:cNvSpPr>
            <p:nvPr/>
          </p:nvSpPr>
          <p:spPr bwMode="auto">
            <a:xfrm>
              <a:off x="728" y="3383"/>
              <a:ext cx="20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3125 w 4"/>
                <a:gd name="T5" fmla="*/ 0 h 2"/>
                <a:gd name="T6" fmla="*/ 3125 w 4"/>
                <a:gd name="T7" fmla="*/ 0 h 2"/>
                <a:gd name="T8" fmla="*/ 6250 w 4"/>
                <a:gd name="T9" fmla="*/ 0 h 2"/>
                <a:gd name="T10" fmla="*/ 9375 w 4"/>
                <a:gd name="T11" fmla="*/ 0 h 2"/>
                <a:gd name="T12" fmla="*/ 9375 w 4"/>
                <a:gd name="T13" fmla="*/ 0 h 2"/>
                <a:gd name="T14" fmla="*/ 9375 w 4"/>
                <a:gd name="T15" fmla="*/ 0 h 2"/>
                <a:gd name="T16" fmla="*/ 9375 w 4"/>
                <a:gd name="T17" fmla="*/ 3125 h 2"/>
                <a:gd name="T18" fmla="*/ 12500 w 4"/>
                <a:gd name="T19" fmla="*/ 3125 h 2"/>
                <a:gd name="T20" fmla="*/ 12500 w 4"/>
                <a:gd name="T21" fmla="*/ 3125 h 2"/>
                <a:gd name="T22" fmla="*/ 12500 w 4"/>
                <a:gd name="T23" fmla="*/ 3125 h 2"/>
                <a:gd name="T24" fmla="*/ 12500 w 4"/>
                <a:gd name="T25" fmla="*/ 3125 h 2"/>
                <a:gd name="T26" fmla="*/ 12500 w 4"/>
                <a:gd name="T27" fmla="*/ 3125 h 2"/>
                <a:gd name="T28" fmla="*/ 12500 w 4"/>
                <a:gd name="T29" fmla="*/ 3125 h 2"/>
                <a:gd name="T30" fmla="*/ 12500 w 4"/>
                <a:gd name="T31" fmla="*/ 3125 h 2"/>
                <a:gd name="T32" fmla="*/ 12500 w 4"/>
                <a:gd name="T33" fmla="*/ 6250 h 2"/>
                <a:gd name="T34" fmla="*/ 12500 w 4"/>
                <a:gd name="T35" fmla="*/ 6250 h 2"/>
                <a:gd name="T36" fmla="*/ 12500 w 4"/>
                <a:gd name="T37" fmla="*/ 6250 h 2"/>
                <a:gd name="T38" fmla="*/ 12500 w 4"/>
                <a:gd name="T39" fmla="*/ 6250 h 2"/>
                <a:gd name="T40" fmla="*/ 9375 w 4"/>
                <a:gd name="T41" fmla="*/ 3125 h 2"/>
                <a:gd name="T42" fmla="*/ 9375 w 4"/>
                <a:gd name="T43" fmla="*/ 3125 h 2"/>
                <a:gd name="T44" fmla="*/ 9375 w 4"/>
                <a:gd name="T45" fmla="*/ 6250 h 2"/>
                <a:gd name="T46" fmla="*/ 9375 w 4"/>
                <a:gd name="T47" fmla="*/ 6250 h 2"/>
                <a:gd name="T48" fmla="*/ 9375 w 4"/>
                <a:gd name="T49" fmla="*/ 6250 h 2"/>
                <a:gd name="T50" fmla="*/ 6250 w 4"/>
                <a:gd name="T51" fmla="*/ 6250 h 2"/>
                <a:gd name="T52" fmla="*/ 6250 w 4"/>
                <a:gd name="T53" fmla="*/ 6250 h 2"/>
                <a:gd name="T54" fmla="*/ 6250 w 4"/>
                <a:gd name="T55" fmla="*/ 6250 h 2"/>
                <a:gd name="T56" fmla="*/ 6250 w 4"/>
                <a:gd name="T57" fmla="*/ 6250 h 2"/>
                <a:gd name="T58" fmla="*/ 6250 w 4"/>
                <a:gd name="T59" fmla="*/ 6250 h 2"/>
                <a:gd name="T60" fmla="*/ 6250 w 4"/>
                <a:gd name="T61" fmla="*/ 6250 h 2"/>
                <a:gd name="T62" fmla="*/ 6250 w 4"/>
                <a:gd name="T63" fmla="*/ 6250 h 2"/>
                <a:gd name="T64" fmla="*/ 3125 w 4"/>
                <a:gd name="T65" fmla="*/ 6250 h 2"/>
                <a:gd name="T66" fmla="*/ 3125 w 4"/>
                <a:gd name="T67" fmla="*/ 6250 h 2"/>
                <a:gd name="T68" fmla="*/ 3125 w 4"/>
                <a:gd name="T69" fmla="*/ 3125 h 2"/>
                <a:gd name="T70" fmla="*/ 3125 w 4"/>
                <a:gd name="T71" fmla="*/ 3125 h 2"/>
                <a:gd name="T72" fmla="*/ 3125 w 4"/>
                <a:gd name="T73" fmla="*/ 3125 h 2"/>
                <a:gd name="T74" fmla="*/ 3125 w 4"/>
                <a:gd name="T75" fmla="*/ 3125 h 2"/>
                <a:gd name="T76" fmla="*/ 3125 w 4"/>
                <a:gd name="T77" fmla="*/ 3125 h 2"/>
                <a:gd name="T78" fmla="*/ 3125 w 4"/>
                <a:gd name="T79" fmla="*/ 3125 h 2"/>
                <a:gd name="T80" fmla="*/ 3125 w 4"/>
                <a:gd name="T81" fmla="*/ 3125 h 2"/>
                <a:gd name="T82" fmla="*/ 3125 w 4"/>
                <a:gd name="T83" fmla="*/ 3125 h 2"/>
                <a:gd name="T84" fmla="*/ 3125 w 4"/>
                <a:gd name="T85" fmla="*/ 3125 h 2"/>
                <a:gd name="T86" fmla="*/ 3125 w 4"/>
                <a:gd name="T87" fmla="*/ 3125 h 2"/>
                <a:gd name="T88" fmla="*/ 3125 w 4"/>
                <a:gd name="T89" fmla="*/ 3125 h 2"/>
                <a:gd name="T90" fmla="*/ 3125 w 4"/>
                <a:gd name="T91" fmla="*/ 3125 h 2"/>
                <a:gd name="T92" fmla="*/ 312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683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84" name="Freeform 45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85" name="Freeform 46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86" name="Freeform 47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87" name="Freeform 48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88" name="Freeform 49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89" name="Freeform 50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0" name="Freeform 51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1" name="Freeform 52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2" name="Freeform 53"/>
          <p:cNvSpPr>
            <a:spLocks/>
          </p:cNvSpPr>
          <p:nvPr/>
        </p:nvSpPr>
        <p:spPr bwMode="auto">
          <a:xfrm>
            <a:off x="5538788" y="2390775"/>
            <a:ext cx="376237" cy="549275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2147483647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2147483647 h 71"/>
              <a:gd name="T12" fmla="*/ 2147483647 w 52"/>
              <a:gd name="T13" fmla="*/ 2147483647 h 71"/>
              <a:gd name="T14" fmla="*/ 2147483647 w 52"/>
              <a:gd name="T15" fmla="*/ 2147483647 h 71"/>
              <a:gd name="T16" fmla="*/ 2147483647 w 52"/>
              <a:gd name="T17" fmla="*/ 2147483647 h 71"/>
              <a:gd name="T18" fmla="*/ 2147483647 w 52"/>
              <a:gd name="T19" fmla="*/ 2147483647 h 71"/>
              <a:gd name="T20" fmla="*/ 2147483647 w 52"/>
              <a:gd name="T21" fmla="*/ 2147483647 h 71"/>
              <a:gd name="T22" fmla="*/ 2147483647 w 52"/>
              <a:gd name="T23" fmla="*/ 2147483647 h 71"/>
              <a:gd name="T24" fmla="*/ 2147483647 w 52"/>
              <a:gd name="T25" fmla="*/ 2147483647 h 71"/>
              <a:gd name="T26" fmla="*/ 2147483647 w 52"/>
              <a:gd name="T27" fmla="*/ 2147483647 h 71"/>
              <a:gd name="T28" fmla="*/ 2147483647 w 52"/>
              <a:gd name="T29" fmla="*/ 2147483647 h 71"/>
              <a:gd name="T30" fmla="*/ 2147483647 w 52"/>
              <a:gd name="T31" fmla="*/ 2147483647 h 71"/>
              <a:gd name="T32" fmla="*/ 2147483647 w 52"/>
              <a:gd name="T33" fmla="*/ 2147483647 h 71"/>
              <a:gd name="T34" fmla="*/ 2147483647 w 52"/>
              <a:gd name="T35" fmla="*/ 2147483647 h 71"/>
              <a:gd name="T36" fmla="*/ 2147483647 w 52"/>
              <a:gd name="T37" fmla="*/ 2147483647 h 71"/>
              <a:gd name="T38" fmla="*/ 2147483647 w 52"/>
              <a:gd name="T39" fmla="*/ 2147483647 h 71"/>
              <a:gd name="T40" fmla="*/ 2147483647 w 52"/>
              <a:gd name="T41" fmla="*/ 2147483647 h 71"/>
              <a:gd name="T42" fmla="*/ 2147483647 w 52"/>
              <a:gd name="T43" fmla="*/ 2147483647 h 71"/>
              <a:gd name="T44" fmla="*/ 2147483647 w 52"/>
              <a:gd name="T45" fmla="*/ 2147483647 h 71"/>
              <a:gd name="T46" fmla="*/ 2147483647 w 52"/>
              <a:gd name="T47" fmla="*/ 2147483647 h 71"/>
              <a:gd name="T48" fmla="*/ 2147483647 w 52"/>
              <a:gd name="T49" fmla="*/ 2147483647 h 71"/>
              <a:gd name="T50" fmla="*/ 2147483647 w 52"/>
              <a:gd name="T51" fmla="*/ 2147483647 h 71"/>
              <a:gd name="T52" fmla="*/ 2147483647 w 52"/>
              <a:gd name="T53" fmla="*/ 2147483647 h 71"/>
              <a:gd name="T54" fmla="*/ 2147483647 w 52"/>
              <a:gd name="T55" fmla="*/ 2147483647 h 71"/>
              <a:gd name="T56" fmla="*/ 2147483647 w 52"/>
              <a:gd name="T57" fmla="*/ 2147483647 h 71"/>
              <a:gd name="T58" fmla="*/ 2147483647 w 52"/>
              <a:gd name="T59" fmla="*/ 2147483647 h 71"/>
              <a:gd name="T60" fmla="*/ 2147483647 w 52"/>
              <a:gd name="T61" fmla="*/ 2147483647 h 71"/>
              <a:gd name="T62" fmla="*/ 2147483647 w 52"/>
              <a:gd name="T63" fmla="*/ 2147483647 h 71"/>
              <a:gd name="T64" fmla="*/ 2147483647 w 52"/>
              <a:gd name="T65" fmla="*/ 2147483647 h 71"/>
              <a:gd name="T66" fmla="*/ 2147483647 w 52"/>
              <a:gd name="T67" fmla="*/ 2147483647 h 71"/>
              <a:gd name="T68" fmla="*/ 2147483647 w 52"/>
              <a:gd name="T69" fmla="*/ 2147483647 h 71"/>
              <a:gd name="T70" fmla="*/ 2147483647 w 52"/>
              <a:gd name="T71" fmla="*/ 2147483647 h 71"/>
              <a:gd name="T72" fmla="*/ 2147483647 w 52"/>
              <a:gd name="T73" fmla="*/ 2147483647 h 71"/>
              <a:gd name="T74" fmla="*/ 2147483647 w 52"/>
              <a:gd name="T75" fmla="*/ 2147483647 h 71"/>
              <a:gd name="T76" fmla="*/ 2147483647 w 52"/>
              <a:gd name="T77" fmla="*/ 2147483647 h 71"/>
              <a:gd name="T78" fmla="*/ 2147483647 w 52"/>
              <a:gd name="T79" fmla="*/ 2147483647 h 71"/>
              <a:gd name="T80" fmla="*/ 2147483647 w 52"/>
              <a:gd name="T81" fmla="*/ 2147483647 h 71"/>
              <a:gd name="T82" fmla="*/ 2147483647 w 52"/>
              <a:gd name="T83" fmla="*/ 2147483647 h 71"/>
              <a:gd name="T84" fmla="*/ 2147483647 w 52"/>
              <a:gd name="T85" fmla="*/ 2147483647 h 71"/>
              <a:gd name="T86" fmla="*/ 2147483647 w 52"/>
              <a:gd name="T87" fmla="*/ 2147483647 h 71"/>
              <a:gd name="T88" fmla="*/ 2147483647 w 52"/>
              <a:gd name="T89" fmla="*/ 2147483647 h 71"/>
              <a:gd name="T90" fmla="*/ 2147483647 w 52"/>
              <a:gd name="T91" fmla="*/ 2147483647 h 71"/>
              <a:gd name="T92" fmla="*/ 2147483647 w 52"/>
              <a:gd name="T93" fmla="*/ 2147483647 h 71"/>
              <a:gd name="T94" fmla="*/ 2147483647 w 52"/>
              <a:gd name="T95" fmla="*/ 2147483647 h 71"/>
              <a:gd name="T96" fmla="*/ 2147483647 w 52"/>
              <a:gd name="T97" fmla="*/ 2147483647 h 71"/>
              <a:gd name="T98" fmla="*/ 2147483647 w 52"/>
              <a:gd name="T99" fmla="*/ 2147483647 h 71"/>
              <a:gd name="T100" fmla="*/ 2147483647 w 52"/>
              <a:gd name="T101" fmla="*/ 2147483647 h 71"/>
              <a:gd name="T102" fmla="*/ 2147483647 w 52"/>
              <a:gd name="T103" fmla="*/ 2147483647 h 71"/>
              <a:gd name="T104" fmla="*/ 2147483647 w 52"/>
              <a:gd name="T105" fmla="*/ 2147483647 h 71"/>
              <a:gd name="T106" fmla="*/ 0 w 52"/>
              <a:gd name="T107" fmla="*/ 2147483647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71"/>
              <a:gd name="T164" fmla="*/ 52 w 52"/>
              <a:gd name="T165" fmla="*/ 71 h 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71">
                <a:moveTo>
                  <a:pt x="0" y="71"/>
                </a:moveTo>
                <a:lnTo>
                  <a:pt x="26" y="68"/>
                </a:lnTo>
                <a:lnTo>
                  <a:pt x="26" y="69"/>
                </a:lnTo>
                <a:lnTo>
                  <a:pt x="43" y="67"/>
                </a:lnTo>
                <a:lnTo>
                  <a:pt x="43" y="66"/>
                </a:lnTo>
                <a:lnTo>
                  <a:pt x="45" y="62"/>
                </a:lnTo>
                <a:lnTo>
                  <a:pt x="45" y="61"/>
                </a:lnTo>
                <a:lnTo>
                  <a:pt x="45" y="58"/>
                </a:lnTo>
                <a:lnTo>
                  <a:pt x="46" y="56"/>
                </a:lnTo>
                <a:lnTo>
                  <a:pt x="48" y="55"/>
                </a:lnTo>
                <a:lnTo>
                  <a:pt x="48" y="52"/>
                </a:lnTo>
                <a:lnTo>
                  <a:pt x="49" y="52"/>
                </a:lnTo>
                <a:lnTo>
                  <a:pt x="49" y="51"/>
                </a:lnTo>
                <a:lnTo>
                  <a:pt x="50" y="50"/>
                </a:lnTo>
                <a:lnTo>
                  <a:pt x="50" y="51"/>
                </a:lnTo>
                <a:lnTo>
                  <a:pt x="51" y="51"/>
                </a:lnTo>
                <a:lnTo>
                  <a:pt x="52" y="50"/>
                </a:lnTo>
                <a:lnTo>
                  <a:pt x="52" y="49"/>
                </a:lnTo>
                <a:lnTo>
                  <a:pt x="52" y="46"/>
                </a:lnTo>
                <a:lnTo>
                  <a:pt x="52" y="43"/>
                </a:lnTo>
                <a:lnTo>
                  <a:pt x="51" y="42"/>
                </a:lnTo>
                <a:lnTo>
                  <a:pt x="51" y="37"/>
                </a:lnTo>
                <a:lnTo>
                  <a:pt x="47" y="28"/>
                </a:lnTo>
                <a:lnTo>
                  <a:pt x="43" y="27"/>
                </a:lnTo>
                <a:lnTo>
                  <a:pt x="42" y="28"/>
                </a:lnTo>
                <a:lnTo>
                  <a:pt x="40" y="29"/>
                </a:lnTo>
                <a:lnTo>
                  <a:pt x="36" y="36"/>
                </a:lnTo>
                <a:lnTo>
                  <a:pt x="35" y="36"/>
                </a:lnTo>
                <a:lnTo>
                  <a:pt x="35" y="35"/>
                </a:lnTo>
                <a:lnTo>
                  <a:pt x="33" y="35"/>
                </a:lnTo>
                <a:lnTo>
                  <a:pt x="33" y="34"/>
                </a:lnTo>
                <a:lnTo>
                  <a:pt x="32" y="33"/>
                </a:lnTo>
                <a:lnTo>
                  <a:pt x="33" y="30"/>
                </a:lnTo>
                <a:lnTo>
                  <a:pt x="33" y="29"/>
                </a:lnTo>
                <a:lnTo>
                  <a:pt x="36" y="28"/>
                </a:lnTo>
                <a:lnTo>
                  <a:pt x="36" y="26"/>
                </a:lnTo>
                <a:lnTo>
                  <a:pt x="37" y="24"/>
                </a:lnTo>
                <a:lnTo>
                  <a:pt x="38" y="24"/>
                </a:lnTo>
                <a:lnTo>
                  <a:pt x="38" y="22"/>
                </a:lnTo>
                <a:lnTo>
                  <a:pt x="38" y="17"/>
                </a:lnTo>
                <a:lnTo>
                  <a:pt x="38" y="15"/>
                </a:lnTo>
                <a:lnTo>
                  <a:pt x="37" y="14"/>
                </a:lnTo>
                <a:lnTo>
                  <a:pt x="36" y="12"/>
                </a:lnTo>
                <a:lnTo>
                  <a:pt x="35" y="12"/>
                </a:lnTo>
                <a:lnTo>
                  <a:pt x="36" y="11"/>
                </a:lnTo>
                <a:lnTo>
                  <a:pt x="37" y="10"/>
                </a:lnTo>
                <a:lnTo>
                  <a:pt x="36" y="7"/>
                </a:lnTo>
                <a:lnTo>
                  <a:pt x="34" y="6"/>
                </a:lnTo>
                <a:lnTo>
                  <a:pt x="30" y="4"/>
                </a:lnTo>
                <a:lnTo>
                  <a:pt x="27" y="3"/>
                </a:lnTo>
                <a:lnTo>
                  <a:pt x="26" y="2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5" y="3"/>
                </a:lnTo>
                <a:lnTo>
                  <a:pt x="15" y="5"/>
                </a:lnTo>
                <a:lnTo>
                  <a:pt x="15" y="6"/>
                </a:lnTo>
                <a:lnTo>
                  <a:pt x="16" y="6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3" y="15"/>
                </a:lnTo>
                <a:lnTo>
                  <a:pt x="12" y="17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6"/>
                </a:lnTo>
                <a:lnTo>
                  <a:pt x="5" y="17"/>
                </a:lnTo>
                <a:lnTo>
                  <a:pt x="5" y="18"/>
                </a:lnTo>
                <a:lnTo>
                  <a:pt x="4" y="19"/>
                </a:lnTo>
                <a:lnTo>
                  <a:pt x="3" y="21"/>
                </a:lnTo>
                <a:lnTo>
                  <a:pt x="3" y="23"/>
                </a:lnTo>
                <a:lnTo>
                  <a:pt x="3" y="26"/>
                </a:lnTo>
                <a:lnTo>
                  <a:pt x="2" y="28"/>
                </a:lnTo>
                <a:lnTo>
                  <a:pt x="1" y="31"/>
                </a:lnTo>
                <a:lnTo>
                  <a:pt x="1" y="32"/>
                </a:lnTo>
                <a:lnTo>
                  <a:pt x="1" y="33"/>
                </a:lnTo>
                <a:lnTo>
                  <a:pt x="2" y="37"/>
                </a:lnTo>
                <a:lnTo>
                  <a:pt x="1" y="39"/>
                </a:lnTo>
                <a:lnTo>
                  <a:pt x="2" y="41"/>
                </a:lnTo>
                <a:lnTo>
                  <a:pt x="5" y="46"/>
                </a:lnTo>
                <a:lnTo>
                  <a:pt x="6" y="50"/>
                </a:lnTo>
                <a:lnTo>
                  <a:pt x="6" y="54"/>
                </a:lnTo>
                <a:lnTo>
                  <a:pt x="7" y="55"/>
                </a:lnTo>
                <a:lnTo>
                  <a:pt x="7" y="56"/>
                </a:lnTo>
                <a:lnTo>
                  <a:pt x="6" y="59"/>
                </a:lnTo>
                <a:lnTo>
                  <a:pt x="6" y="62"/>
                </a:lnTo>
                <a:lnTo>
                  <a:pt x="5" y="64"/>
                </a:lnTo>
                <a:lnTo>
                  <a:pt x="2" y="69"/>
                </a:lnTo>
                <a:lnTo>
                  <a:pt x="1" y="71"/>
                </a:lnTo>
                <a:lnTo>
                  <a:pt x="0" y="7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3" name="Freeform 54"/>
          <p:cNvSpPr>
            <a:spLocks/>
          </p:cNvSpPr>
          <p:nvPr/>
        </p:nvSpPr>
        <p:spPr bwMode="auto">
          <a:xfrm>
            <a:off x="5176838" y="2197100"/>
            <a:ext cx="601662" cy="317500"/>
          </a:xfrm>
          <a:custGeom>
            <a:avLst/>
            <a:gdLst>
              <a:gd name="T0" fmla="*/ 2147483647 w 83"/>
              <a:gd name="T1" fmla="*/ 2147483647 h 41"/>
              <a:gd name="T2" fmla="*/ 2147483647 w 83"/>
              <a:gd name="T3" fmla="*/ 2147483647 h 41"/>
              <a:gd name="T4" fmla="*/ 2147483647 w 83"/>
              <a:gd name="T5" fmla="*/ 2147483647 h 41"/>
              <a:gd name="T6" fmla="*/ 2147483647 w 83"/>
              <a:gd name="T7" fmla="*/ 2147483647 h 41"/>
              <a:gd name="T8" fmla="*/ 2147483647 w 83"/>
              <a:gd name="T9" fmla="*/ 2147483647 h 41"/>
              <a:gd name="T10" fmla="*/ 2147483647 w 83"/>
              <a:gd name="T11" fmla="*/ 2147483647 h 41"/>
              <a:gd name="T12" fmla="*/ 2147483647 w 83"/>
              <a:gd name="T13" fmla="*/ 2147483647 h 41"/>
              <a:gd name="T14" fmla="*/ 2147483647 w 83"/>
              <a:gd name="T15" fmla="*/ 2147483647 h 41"/>
              <a:gd name="T16" fmla="*/ 2147483647 w 83"/>
              <a:gd name="T17" fmla="*/ 2147483647 h 41"/>
              <a:gd name="T18" fmla="*/ 2147483647 w 83"/>
              <a:gd name="T19" fmla="*/ 2147483647 h 41"/>
              <a:gd name="T20" fmla="*/ 2147483647 w 83"/>
              <a:gd name="T21" fmla="*/ 2147483647 h 41"/>
              <a:gd name="T22" fmla="*/ 2147483647 w 83"/>
              <a:gd name="T23" fmla="*/ 2147483647 h 41"/>
              <a:gd name="T24" fmla="*/ 2147483647 w 83"/>
              <a:gd name="T25" fmla="*/ 2147483647 h 41"/>
              <a:gd name="T26" fmla="*/ 2147483647 w 83"/>
              <a:gd name="T27" fmla="*/ 2147483647 h 41"/>
              <a:gd name="T28" fmla="*/ 2147483647 w 83"/>
              <a:gd name="T29" fmla="*/ 2147483647 h 41"/>
              <a:gd name="T30" fmla="*/ 2147483647 w 83"/>
              <a:gd name="T31" fmla="*/ 2147483647 h 41"/>
              <a:gd name="T32" fmla="*/ 2147483647 w 83"/>
              <a:gd name="T33" fmla="*/ 2147483647 h 41"/>
              <a:gd name="T34" fmla="*/ 2147483647 w 83"/>
              <a:gd name="T35" fmla="*/ 2147483647 h 41"/>
              <a:gd name="T36" fmla="*/ 2147483647 w 83"/>
              <a:gd name="T37" fmla="*/ 2147483647 h 41"/>
              <a:gd name="T38" fmla="*/ 2147483647 w 83"/>
              <a:gd name="T39" fmla="*/ 2147483647 h 41"/>
              <a:gd name="T40" fmla="*/ 2147483647 w 83"/>
              <a:gd name="T41" fmla="*/ 2147483647 h 41"/>
              <a:gd name="T42" fmla="*/ 2147483647 w 83"/>
              <a:gd name="T43" fmla="*/ 2147483647 h 41"/>
              <a:gd name="T44" fmla="*/ 2147483647 w 83"/>
              <a:gd name="T45" fmla="*/ 2147483647 h 41"/>
              <a:gd name="T46" fmla="*/ 2147483647 w 83"/>
              <a:gd name="T47" fmla="*/ 2147483647 h 41"/>
              <a:gd name="T48" fmla="*/ 2147483647 w 83"/>
              <a:gd name="T49" fmla="*/ 2147483647 h 41"/>
              <a:gd name="T50" fmla="*/ 2147483647 w 83"/>
              <a:gd name="T51" fmla="*/ 2147483647 h 41"/>
              <a:gd name="T52" fmla="*/ 2147483647 w 83"/>
              <a:gd name="T53" fmla="*/ 2147483647 h 41"/>
              <a:gd name="T54" fmla="*/ 2147483647 w 83"/>
              <a:gd name="T55" fmla="*/ 2147483647 h 41"/>
              <a:gd name="T56" fmla="*/ 2147483647 w 83"/>
              <a:gd name="T57" fmla="*/ 2147483647 h 41"/>
              <a:gd name="T58" fmla="*/ 2147483647 w 83"/>
              <a:gd name="T59" fmla="*/ 2147483647 h 41"/>
              <a:gd name="T60" fmla="*/ 2147483647 w 83"/>
              <a:gd name="T61" fmla="*/ 2147483647 h 41"/>
              <a:gd name="T62" fmla="*/ 2147483647 w 83"/>
              <a:gd name="T63" fmla="*/ 2147483647 h 41"/>
              <a:gd name="T64" fmla="*/ 2147483647 w 83"/>
              <a:gd name="T65" fmla="*/ 2147483647 h 41"/>
              <a:gd name="T66" fmla="*/ 2147483647 w 83"/>
              <a:gd name="T67" fmla="*/ 2147483647 h 41"/>
              <a:gd name="T68" fmla="*/ 2147483647 w 83"/>
              <a:gd name="T69" fmla="*/ 2147483647 h 41"/>
              <a:gd name="T70" fmla="*/ 2147483647 w 83"/>
              <a:gd name="T71" fmla="*/ 2147483647 h 41"/>
              <a:gd name="T72" fmla="*/ 2147483647 w 83"/>
              <a:gd name="T73" fmla="*/ 2147483647 h 41"/>
              <a:gd name="T74" fmla="*/ 2147483647 w 83"/>
              <a:gd name="T75" fmla="*/ 2147483647 h 41"/>
              <a:gd name="T76" fmla="*/ 2147483647 w 83"/>
              <a:gd name="T77" fmla="*/ 2147483647 h 41"/>
              <a:gd name="T78" fmla="*/ 2147483647 w 83"/>
              <a:gd name="T79" fmla="*/ 2147483647 h 41"/>
              <a:gd name="T80" fmla="*/ 2147483647 w 83"/>
              <a:gd name="T81" fmla="*/ 2147483647 h 41"/>
              <a:gd name="T82" fmla="*/ 2147483647 w 83"/>
              <a:gd name="T83" fmla="*/ 2147483647 h 41"/>
              <a:gd name="T84" fmla="*/ 2147483647 w 83"/>
              <a:gd name="T85" fmla="*/ 2147483647 h 41"/>
              <a:gd name="T86" fmla="*/ 0 w 83"/>
              <a:gd name="T87" fmla="*/ 2147483647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3"/>
              <a:gd name="T133" fmla="*/ 0 h 41"/>
              <a:gd name="T134" fmla="*/ 83 w 83"/>
              <a:gd name="T135" fmla="*/ 41 h 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3" h="41">
                <a:moveTo>
                  <a:pt x="0" y="17"/>
                </a:moveTo>
                <a:lnTo>
                  <a:pt x="3" y="17"/>
                </a:lnTo>
                <a:lnTo>
                  <a:pt x="4" y="16"/>
                </a:lnTo>
                <a:lnTo>
                  <a:pt x="7" y="14"/>
                </a:lnTo>
                <a:lnTo>
                  <a:pt x="7" y="13"/>
                </a:lnTo>
                <a:lnTo>
                  <a:pt x="8" y="13"/>
                </a:lnTo>
                <a:lnTo>
                  <a:pt x="13" y="11"/>
                </a:lnTo>
                <a:lnTo>
                  <a:pt x="16" y="10"/>
                </a:lnTo>
                <a:lnTo>
                  <a:pt x="20" y="6"/>
                </a:lnTo>
                <a:lnTo>
                  <a:pt x="21" y="5"/>
                </a:lnTo>
                <a:lnTo>
                  <a:pt x="24" y="2"/>
                </a:lnTo>
                <a:lnTo>
                  <a:pt x="26" y="1"/>
                </a:lnTo>
                <a:lnTo>
                  <a:pt x="30" y="0"/>
                </a:lnTo>
                <a:lnTo>
                  <a:pt x="31" y="1"/>
                </a:lnTo>
                <a:lnTo>
                  <a:pt x="29" y="2"/>
                </a:lnTo>
                <a:lnTo>
                  <a:pt x="28" y="2"/>
                </a:lnTo>
                <a:lnTo>
                  <a:pt x="28" y="4"/>
                </a:lnTo>
                <a:lnTo>
                  <a:pt x="25" y="7"/>
                </a:lnTo>
                <a:lnTo>
                  <a:pt x="24" y="8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2"/>
                </a:lnTo>
                <a:lnTo>
                  <a:pt x="26" y="10"/>
                </a:lnTo>
                <a:lnTo>
                  <a:pt x="27" y="10"/>
                </a:lnTo>
                <a:lnTo>
                  <a:pt x="28" y="10"/>
                </a:lnTo>
                <a:lnTo>
                  <a:pt x="33" y="12"/>
                </a:lnTo>
                <a:lnTo>
                  <a:pt x="36" y="16"/>
                </a:lnTo>
                <a:lnTo>
                  <a:pt x="39" y="15"/>
                </a:lnTo>
                <a:lnTo>
                  <a:pt x="41" y="16"/>
                </a:lnTo>
                <a:lnTo>
                  <a:pt x="42" y="16"/>
                </a:lnTo>
                <a:lnTo>
                  <a:pt x="43" y="16"/>
                </a:lnTo>
                <a:lnTo>
                  <a:pt x="44" y="17"/>
                </a:lnTo>
                <a:lnTo>
                  <a:pt x="45" y="17"/>
                </a:lnTo>
                <a:lnTo>
                  <a:pt x="46" y="15"/>
                </a:lnTo>
                <a:lnTo>
                  <a:pt x="49" y="13"/>
                </a:lnTo>
                <a:lnTo>
                  <a:pt x="59" y="10"/>
                </a:lnTo>
                <a:lnTo>
                  <a:pt x="62" y="9"/>
                </a:lnTo>
                <a:lnTo>
                  <a:pt x="64" y="8"/>
                </a:lnTo>
                <a:lnTo>
                  <a:pt x="64" y="9"/>
                </a:lnTo>
                <a:lnTo>
                  <a:pt x="63" y="10"/>
                </a:lnTo>
                <a:lnTo>
                  <a:pt x="63" y="11"/>
                </a:lnTo>
                <a:lnTo>
                  <a:pt x="65" y="14"/>
                </a:lnTo>
                <a:lnTo>
                  <a:pt x="66" y="14"/>
                </a:lnTo>
                <a:lnTo>
                  <a:pt x="68" y="14"/>
                </a:lnTo>
                <a:lnTo>
                  <a:pt x="69" y="14"/>
                </a:lnTo>
                <a:lnTo>
                  <a:pt x="72" y="13"/>
                </a:lnTo>
                <a:lnTo>
                  <a:pt x="73" y="14"/>
                </a:lnTo>
                <a:lnTo>
                  <a:pt x="75" y="17"/>
                </a:lnTo>
                <a:lnTo>
                  <a:pt x="76" y="18"/>
                </a:lnTo>
                <a:lnTo>
                  <a:pt x="79" y="19"/>
                </a:lnTo>
                <a:lnTo>
                  <a:pt x="81" y="18"/>
                </a:lnTo>
                <a:lnTo>
                  <a:pt x="82" y="19"/>
                </a:lnTo>
                <a:lnTo>
                  <a:pt x="83" y="19"/>
                </a:lnTo>
                <a:lnTo>
                  <a:pt x="83" y="20"/>
                </a:lnTo>
                <a:lnTo>
                  <a:pt x="82" y="21"/>
                </a:lnTo>
                <a:lnTo>
                  <a:pt x="80" y="21"/>
                </a:lnTo>
                <a:lnTo>
                  <a:pt x="79" y="21"/>
                </a:lnTo>
                <a:lnTo>
                  <a:pt x="78" y="21"/>
                </a:lnTo>
                <a:lnTo>
                  <a:pt x="76" y="21"/>
                </a:lnTo>
                <a:lnTo>
                  <a:pt x="75" y="21"/>
                </a:lnTo>
                <a:lnTo>
                  <a:pt x="74" y="21"/>
                </a:lnTo>
                <a:lnTo>
                  <a:pt x="71" y="22"/>
                </a:lnTo>
                <a:lnTo>
                  <a:pt x="69" y="21"/>
                </a:lnTo>
                <a:lnTo>
                  <a:pt x="69" y="22"/>
                </a:lnTo>
                <a:lnTo>
                  <a:pt x="69" y="23"/>
                </a:lnTo>
                <a:lnTo>
                  <a:pt x="69" y="24"/>
                </a:lnTo>
                <a:lnTo>
                  <a:pt x="68" y="23"/>
                </a:lnTo>
                <a:lnTo>
                  <a:pt x="66" y="22"/>
                </a:lnTo>
                <a:lnTo>
                  <a:pt x="62" y="21"/>
                </a:lnTo>
                <a:lnTo>
                  <a:pt x="61" y="22"/>
                </a:lnTo>
                <a:lnTo>
                  <a:pt x="60" y="21"/>
                </a:lnTo>
                <a:lnTo>
                  <a:pt x="57" y="23"/>
                </a:lnTo>
                <a:lnTo>
                  <a:pt x="56" y="23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2" y="24"/>
                </a:lnTo>
                <a:lnTo>
                  <a:pt x="50" y="25"/>
                </a:lnTo>
                <a:lnTo>
                  <a:pt x="50" y="26"/>
                </a:lnTo>
                <a:lnTo>
                  <a:pt x="50" y="27"/>
                </a:lnTo>
                <a:lnTo>
                  <a:pt x="46" y="30"/>
                </a:lnTo>
                <a:lnTo>
                  <a:pt x="45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28"/>
                </a:lnTo>
                <a:lnTo>
                  <a:pt x="42" y="27"/>
                </a:lnTo>
                <a:lnTo>
                  <a:pt x="41" y="27"/>
                </a:lnTo>
                <a:lnTo>
                  <a:pt x="41" y="29"/>
                </a:lnTo>
                <a:lnTo>
                  <a:pt x="40" y="32"/>
                </a:lnTo>
                <a:lnTo>
                  <a:pt x="39" y="34"/>
                </a:lnTo>
                <a:lnTo>
                  <a:pt x="38" y="36"/>
                </a:lnTo>
                <a:lnTo>
                  <a:pt x="36" y="38"/>
                </a:lnTo>
                <a:lnTo>
                  <a:pt x="36" y="40"/>
                </a:lnTo>
                <a:lnTo>
                  <a:pt x="36" y="41"/>
                </a:lnTo>
                <a:lnTo>
                  <a:pt x="34" y="39"/>
                </a:lnTo>
                <a:lnTo>
                  <a:pt x="34" y="38"/>
                </a:lnTo>
                <a:lnTo>
                  <a:pt x="34" y="37"/>
                </a:lnTo>
                <a:lnTo>
                  <a:pt x="35" y="36"/>
                </a:lnTo>
                <a:lnTo>
                  <a:pt x="34" y="36"/>
                </a:lnTo>
                <a:lnTo>
                  <a:pt x="32" y="36"/>
                </a:lnTo>
                <a:lnTo>
                  <a:pt x="33" y="32"/>
                </a:lnTo>
                <a:lnTo>
                  <a:pt x="32" y="30"/>
                </a:lnTo>
                <a:lnTo>
                  <a:pt x="30" y="29"/>
                </a:lnTo>
                <a:lnTo>
                  <a:pt x="28" y="29"/>
                </a:lnTo>
                <a:lnTo>
                  <a:pt x="28" y="28"/>
                </a:lnTo>
                <a:lnTo>
                  <a:pt x="29" y="28"/>
                </a:lnTo>
                <a:lnTo>
                  <a:pt x="28" y="27"/>
                </a:lnTo>
                <a:lnTo>
                  <a:pt x="26" y="26"/>
                </a:lnTo>
                <a:lnTo>
                  <a:pt x="23" y="26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5" y="22"/>
                </a:lnTo>
                <a:lnTo>
                  <a:pt x="4" y="21"/>
                </a:lnTo>
                <a:lnTo>
                  <a:pt x="4" y="19"/>
                </a:lnTo>
                <a:lnTo>
                  <a:pt x="3" y="19"/>
                </a:lnTo>
                <a:lnTo>
                  <a:pt x="1" y="18"/>
                </a:lnTo>
                <a:lnTo>
                  <a:pt x="0" y="1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4" name="Freeform 55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5" name="Freeform 56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6" name="Freeform 57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7" name="Freeform 58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8" name="Freeform 59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99" name="Freeform 60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00" name="Freeform 61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01" name="Freeform 62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02" name="Freeform 63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03" name="Freeform 64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04" name="Freeform 65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05" name="Freeform 66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06" name="Freeform 67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07" name="Freeform 68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69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70717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18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19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20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21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22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23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24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709" name="Rectangle 11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1990</a:t>
            </a:r>
          </a:p>
        </p:txBody>
      </p:sp>
      <p:sp>
        <p:nvSpPr>
          <p:cNvPr id="70710" name="Text Box 140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0711" name="Text Box 157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</a:t>
            </a:r>
          </a:p>
        </p:txBody>
      </p:sp>
      <p:sp>
        <p:nvSpPr>
          <p:cNvPr id="70712" name="Rectangle 158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0713" name="Rectangle 159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0714" name="Rectangle 160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0715" name="Rectangle 162"/>
          <p:cNvSpPr>
            <a:spLocks noChangeArrowheads="1"/>
          </p:cNvSpPr>
          <p:nvPr/>
        </p:nvSpPr>
        <p:spPr bwMode="auto">
          <a:xfrm>
            <a:off x="395288" y="5892800"/>
            <a:ext cx="2592387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70716" name="Picture 84" descr="cdc_spot-outline.jpg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840663" y="6034088"/>
            <a:ext cx="1031875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83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84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85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86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87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88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89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0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1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2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3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4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5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6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7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8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9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00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01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02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03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04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71750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1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2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3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4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5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6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7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8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9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0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1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2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3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4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706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07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08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09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10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11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12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13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14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15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71748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49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717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18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19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0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1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2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3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4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5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6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7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8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9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30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71740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41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42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43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44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45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46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47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73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1991</a:t>
            </a:r>
          </a:p>
        </p:txBody>
      </p:sp>
      <p:sp>
        <p:nvSpPr>
          <p:cNvPr id="71733" name="Text Box 133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1734" name="Text Box 145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71735" name="Rectangle 146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1736" name="Rectangle 147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1737" name="Rectangle 148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1738" name="Rectangle 149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1739" name="Rectangle 150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07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08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09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0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1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2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3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4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5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6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7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8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19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20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21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22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23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24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25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26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27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28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72774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5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6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7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8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9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0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1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2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3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4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5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6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7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8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2730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31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32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33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34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35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36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37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38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39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72772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3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2741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42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43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44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45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46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47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48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49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50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51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52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53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54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72764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5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6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7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8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9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0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1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2756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1992</a:t>
            </a:r>
          </a:p>
        </p:txBody>
      </p:sp>
      <p:sp>
        <p:nvSpPr>
          <p:cNvPr id="72757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2758" name="Text Box 15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72759" name="Rectangle 15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2760" name="Rectangle 15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2761" name="Rectangle 15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2762" name="Rectangle 154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2763" name="Rectangle 155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31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32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33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34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35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36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37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38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39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0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1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2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3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4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5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6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7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8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49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50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51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52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73798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9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0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1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2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3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4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5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6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7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8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9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10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11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12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754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55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56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57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58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59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60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61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62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63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73796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7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765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66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67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68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69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70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71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72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73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74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75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76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77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78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73788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9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0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1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2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3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4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5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78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1993</a:t>
            </a:r>
          </a:p>
        </p:txBody>
      </p:sp>
      <p:sp>
        <p:nvSpPr>
          <p:cNvPr id="73781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3782" name="Text Box 144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73783" name="Rectangle 145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3784" name="Rectangle 146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3785" name="Rectangle 147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3786" name="Rectangle 148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3787" name="Rectangle 149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74823" name="Freeform 3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24" name="Freeform 4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25" name="Freeform 5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26" name="Freeform 6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27" name="Freeform 7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28" name="Freeform 8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29" name="Freeform 9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30" name="Freeform 10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31" name="Freeform 11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32" name="Freeform 12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33" name="Freeform 13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34" name="Freeform 14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35" name="Freeform 15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36" name="Freeform 16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37" name="Freeform 17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0"/>
          <p:cNvGrpSpPr>
            <a:grpSpLocks/>
          </p:cNvGrpSpPr>
          <p:nvPr/>
        </p:nvGrpSpPr>
        <p:grpSpPr bwMode="auto">
          <a:xfrm>
            <a:off x="2103438" y="1709738"/>
            <a:ext cx="5091112" cy="3514725"/>
            <a:chOff x="1491" y="1077"/>
            <a:chExt cx="3607" cy="2214"/>
          </a:xfrm>
        </p:grpSpPr>
        <p:sp>
          <p:nvSpPr>
            <p:cNvPr id="74764" name="Freeform 21"/>
            <p:cNvSpPr>
              <a:spLocks/>
            </p:cNvSpPr>
            <p:nvPr/>
          </p:nvSpPr>
          <p:spPr bwMode="auto">
            <a:xfrm>
              <a:off x="2843" y="1262"/>
              <a:ext cx="456" cy="269"/>
            </a:xfrm>
            <a:custGeom>
              <a:avLst/>
              <a:gdLst>
                <a:gd name="T0" fmla="*/ 0 w 89"/>
                <a:gd name="T1" fmla="*/ 142497 h 55"/>
                <a:gd name="T2" fmla="*/ 17876 w 89"/>
                <a:gd name="T3" fmla="*/ 0 h 55"/>
                <a:gd name="T4" fmla="*/ 155091 w 89"/>
                <a:gd name="T5" fmla="*/ 8540 h 55"/>
                <a:gd name="T6" fmla="*/ 289447 w 89"/>
                <a:gd name="T7" fmla="*/ 11459 h 55"/>
                <a:gd name="T8" fmla="*/ 289447 w 89"/>
                <a:gd name="T9" fmla="*/ 13685 h 55"/>
                <a:gd name="T10" fmla="*/ 292936 w 89"/>
                <a:gd name="T11" fmla="*/ 25164 h 55"/>
                <a:gd name="T12" fmla="*/ 292936 w 89"/>
                <a:gd name="T13" fmla="*/ 28084 h 55"/>
                <a:gd name="T14" fmla="*/ 289447 w 89"/>
                <a:gd name="T15" fmla="*/ 36623 h 55"/>
                <a:gd name="T16" fmla="*/ 289447 w 89"/>
                <a:gd name="T17" fmla="*/ 50308 h 55"/>
                <a:gd name="T18" fmla="*/ 296298 w 89"/>
                <a:gd name="T19" fmla="*/ 64110 h 55"/>
                <a:gd name="T20" fmla="*/ 300473 w 89"/>
                <a:gd name="T21" fmla="*/ 69847 h 55"/>
                <a:gd name="T22" fmla="*/ 303962 w 89"/>
                <a:gd name="T23" fmla="*/ 84129 h 55"/>
                <a:gd name="T24" fmla="*/ 303962 w 89"/>
                <a:gd name="T25" fmla="*/ 106470 h 55"/>
                <a:gd name="T26" fmla="*/ 307324 w 89"/>
                <a:gd name="T27" fmla="*/ 112188 h 55"/>
                <a:gd name="T28" fmla="*/ 307324 w 89"/>
                <a:gd name="T29" fmla="*/ 120155 h 55"/>
                <a:gd name="T30" fmla="*/ 307324 w 89"/>
                <a:gd name="T31" fmla="*/ 123075 h 55"/>
                <a:gd name="T32" fmla="*/ 314199 w 89"/>
                <a:gd name="T33" fmla="*/ 142497 h 55"/>
                <a:gd name="T34" fmla="*/ 314199 w 89"/>
                <a:gd name="T35" fmla="*/ 148239 h 55"/>
                <a:gd name="T36" fmla="*/ 314199 w 89"/>
                <a:gd name="T37" fmla="*/ 153956 h 55"/>
                <a:gd name="T38" fmla="*/ 0 w 89"/>
                <a:gd name="T39" fmla="*/ 142497 h 55"/>
                <a:gd name="T40" fmla="*/ 0 w 89"/>
                <a:gd name="T41" fmla="*/ 14249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5" name="Freeform 22"/>
            <p:cNvSpPr>
              <a:spLocks/>
            </p:cNvSpPr>
            <p:nvPr/>
          </p:nvSpPr>
          <p:spPr bwMode="auto">
            <a:xfrm>
              <a:off x="2823" y="1511"/>
              <a:ext cx="482" cy="312"/>
            </a:xfrm>
            <a:custGeom>
              <a:avLst/>
              <a:gdLst>
                <a:gd name="T0" fmla="*/ 0 w 94"/>
                <a:gd name="T1" fmla="*/ 140644 h 64"/>
                <a:gd name="T2" fmla="*/ 10384 w 94"/>
                <a:gd name="T3" fmla="*/ 46912 h 64"/>
                <a:gd name="T4" fmla="*/ 14568 w 94"/>
                <a:gd name="T5" fmla="*/ 0 h 64"/>
                <a:gd name="T6" fmla="*/ 329765 w 94"/>
                <a:gd name="T7" fmla="*/ 11359 h 64"/>
                <a:gd name="T8" fmla="*/ 329765 w 94"/>
                <a:gd name="T9" fmla="*/ 16326 h 64"/>
                <a:gd name="T10" fmla="*/ 326268 w 94"/>
                <a:gd name="T11" fmla="*/ 19227 h 64"/>
                <a:gd name="T12" fmla="*/ 318720 w 94"/>
                <a:gd name="T13" fmla="*/ 27685 h 64"/>
                <a:gd name="T14" fmla="*/ 318720 w 94"/>
                <a:gd name="T15" fmla="*/ 30469 h 64"/>
                <a:gd name="T16" fmla="*/ 333288 w 94"/>
                <a:gd name="T17" fmla="*/ 41257 h 64"/>
                <a:gd name="T18" fmla="*/ 333288 w 94"/>
                <a:gd name="T19" fmla="*/ 126531 h 64"/>
                <a:gd name="T20" fmla="*/ 333288 w 94"/>
                <a:gd name="T21" fmla="*/ 126531 h 64"/>
                <a:gd name="T22" fmla="*/ 326268 w 94"/>
                <a:gd name="T23" fmla="*/ 126531 h 64"/>
                <a:gd name="T24" fmla="*/ 329765 w 94"/>
                <a:gd name="T25" fmla="*/ 129309 h 64"/>
                <a:gd name="T26" fmla="*/ 333288 w 94"/>
                <a:gd name="T27" fmla="*/ 132186 h 64"/>
                <a:gd name="T28" fmla="*/ 329765 w 94"/>
                <a:gd name="T29" fmla="*/ 137865 h 64"/>
                <a:gd name="T30" fmla="*/ 333288 w 94"/>
                <a:gd name="T31" fmla="*/ 140644 h 64"/>
                <a:gd name="T32" fmla="*/ 333288 w 94"/>
                <a:gd name="T33" fmla="*/ 148536 h 64"/>
                <a:gd name="T34" fmla="*/ 329765 w 94"/>
                <a:gd name="T35" fmla="*/ 148536 h 64"/>
                <a:gd name="T36" fmla="*/ 333288 w 94"/>
                <a:gd name="T37" fmla="*/ 154216 h 64"/>
                <a:gd name="T38" fmla="*/ 326268 w 94"/>
                <a:gd name="T39" fmla="*/ 162674 h 64"/>
                <a:gd name="T40" fmla="*/ 333288 w 94"/>
                <a:gd name="T41" fmla="*/ 170542 h 64"/>
                <a:gd name="T42" fmla="*/ 333288 w 94"/>
                <a:gd name="T43" fmla="*/ 176222 h 64"/>
                <a:gd name="T44" fmla="*/ 333288 w 94"/>
                <a:gd name="T45" fmla="*/ 176222 h 64"/>
                <a:gd name="T46" fmla="*/ 322904 w 94"/>
                <a:gd name="T47" fmla="*/ 170542 h 64"/>
                <a:gd name="T48" fmla="*/ 304839 w 94"/>
                <a:gd name="T49" fmla="*/ 162674 h 64"/>
                <a:gd name="T50" fmla="*/ 297953 w 94"/>
                <a:gd name="T51" fmla="*/ 159895 h 64"/>
                <a:gd name="T52" fmla="*/ 290405 w 94"/>
                <a:gd name="T53" fmla="*/ 159895 h 64"/>
                <a:gd name="T54" fmla="*/ 283385 w 94"/>
                <a:gd name="T55" fmla="*/ 164980 h 64"/>
                <a:gd name="T56" fmla="*/ 280021 w 94"/>
                <a:gd name="T57" fmla="*/ 164980 h 64"/>
                <a:gd name="T58" fmla="*/ 273027 w 94"/>
                <a:gd name="T59" fmla="*/ 164980 h 64"/>
                <a:gd name="T60" fmla="*/ 269633 w 94"/>
                <a:gd name="T61" fmla="*/ 156995 h 64"/>
                <a:gd name="T62" fmla="*/ 266136 w 94"/>
                <a:gd name="T63" fmla="*/ 154216 h 64"/>
                <a:gd name="T64" fmla="*/ 258593 w 94"/>
                <a:gd name="T65" fmla="*/ 156995 h 64"/>
                <a:gd name="T66" fmla="*/ 251568 w 94"/>
                <a:gd name="T67" fmla="*/ 156995 h 64"/>
                <a:gd name="T68" fmla="*/ 244707 w 94"/>
                <a:gd name="T69" fmla="*/ 148536 h 64"/>
                <a:gd name="T70" fmla="*/ 0 w 94"/>
                <a:gd name="T71" fmla="*/ 140644 h 64"/>
                <a:gd name="T72" fmla="*/ 0 w 94"/>
                <a:gd name="T73" fmla="*/ 14064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6" name="Freeform 23"/>
            <p:cNvSpPr>
              <a:spLocks/>
            </p:cNvSpPr>
            <p:nvPr/>
          </p:nvSpPr>
          <p:spPr bwMode="auto">
            <a:xfrm>
              <a:off x="2807" y="1760"/>
              <a:ext cx="570" cy="268"/>
            </a:xfrm>
            <a:custGeom>
              <a:avLst/>
              <a:gdLst>
                <a:gd name="T0" fmla="*/ 0 w 111"/>
                <a:gd name="T1" fmla="*/ 93595 h 55"/>
                <a:gd name="T2" fmla="*/ 10414 w 111"/>
                <a:gd name="T3" fmla="*/ 0 h 55"/>
                <a:gd name="T4" fmla="*/ 257291 w 111"/>
                <a:gd name="T5" fmla="*/ 8454 h 55"/>
                <a:gd name="T6" fmla="*/ 264198 w 111"/>
                <a:gd name="T7" fmla="*/ 16314 h 55"/>
                <a:gd name="T8" fmla="*/ 271238 w 111"/>
                <a:gd name="T9" fmla="*/ 16314 h 55"/>
                <a:gd name="T10" fmla="*/ 278807 w 111"/>
                <a:gd name="T11" fmla="*/ 13532 h 55"/>
                <a:gd name="T12" fmla="*/ 282340 w 111"/>
                <a:gd name="T13" fmla="*/ 16314 h 55"/>
                <a:gd name="T14" fmla="*/ 285847 w 111"/>
                <a:gd name="T15" fmla="*/ 24763 h 55"/>
                <a:gd name="T16" fmla="*/ 292754 w 111"/>
                <a:gd name="T17" fmla="*/ 24763 h 55"/>
                <a:gd name="T18" fmla="*/ 296287 w 111"/>
                <a:gd name="T19" fmla="*/ 24763 h 55"/>
                <a:gd name="T20" fmla="*/ 303199 w 111"/>
                <a:gd name="T21" fmla="*/ 19208 h 55"/>
                <a:gd name="T22" fmla="*/ 310768 w 111"/>
                <a:gd name="T23" fmla="*/ 19208 h 55"/>
                <a:gd name="T24" fmla="*/ 317808 w 111"/>
                <a:gd name="T25" fmla="*/ 21986 h 55"/>
                <a:gd name="T26" fmla="*/ 335817 w 111"/>
                <a:gd name="T27" fmla="*/ 30440 h 55"/>
                <a:gd name="T28" fmla="*/ 346257 w 111"/>
                <a:gd name="T29" fmla="*/ 35522 h 55"/>
                <a:gd name="T30" fmla="*/ 346257 w 111"/>
                <a:gd name="T31" fmla="*/ 41194 h 55"/>
                <a:gd name="T32" fmla="*/ 353302 w 111"/>
                <a:gd name="T33" fmla="*/ 43971 h 55"/>
                <a:gd name="T34" fmla="*/ 353302 w 111"/>
                <a:gd name="T35" fmla="*/ 46749 h 55"/>
                <a:gd name="T36" fmla="*/ 349764 w 111"/>
                <a:gd name="T37" fmla="*/ 52401 h 55"/>
                <a:gd name="T38" fmla="*/ 353302 w 111"/>
                <a:gd name="T39" fmla="*/ 57508 h 55"/>
                <a:gd name="T40" fmla="*/ 357359 w 111"/>
                <a:gd name="T41" fmla="*/ 65938 h 55"/>
                <a:gd name="T42" fmla="*/ 360866 w 111"/>
                <a:gd name="T43" fmla="*/ 68715 h 55"/>
                <a:gd name="T44" fmla="*/ 360866 w 111"/>
                <a:gd name="T45" fmla="*/ 71610 h 55"/>
                <a:gd name="T46" fmla="*/ 360866 w 111"/>
                <a:gd name="T47" fmla="*/ 76716 h 55"/>
                <a:gd name="T48" fmla="*/ 367778 w 111"/>
                <a:gd name="T49" fmla="*/ 79494 h 55"/>
                <a:gd name="T50" fmla="*/ 371311 w 111"/>
                <a:gd name="T51" fmla="*/ 82271 h 55"/>
                <a:gd name="T52" fmla="*/ 367778 w 111"/>
                <a:gd name="T53" fmla="*/ 87923 h 55"/>
                <a:gd name="T54" fmla="*/ 367778 w 111"/>
                <a:gd name="T55" fmla="*/ 93595 h 55"/>
                <a:gd name="T56" fmla="*/ 374819 w 111"/>
                <a:gd name="T57" fmla="*/ 96373 h 55"/>
                <a:gd name="T58" fmla="*/ 374819 w 111"/>
                <a:gd name="T59" fmla="*/ 101455 h 55"/>
                <a:gd name="T60" fmla="*/ 371311 w 111"/>
                <a:gd name="T61" fmla="*/ 104233 h 55"/>
                <a:gd name="T62" fmla="*/ 374819 w 111"/>
                <a:gd name="T63" fmla="*/ 107132 h 55"/>
                <a:gd name="T64" fmla="*/ 378352 w 111"/>
                <a:gd name="T65" fmla="*/ 112804 h 55"/>
                <a:gd name="T66" fmla="*/ 374819 w 111"/>
                <a:gd name="T67" fmla="*/ 115581 h 55"/>
                <a:gd name="T68" fmla="*/ 378352 w 111"/>
                <a:gd name="T69" fmla="*/ 120663 h 55"/>
                <a:gd name="T70" fmla="*/ 378352 w 111"/>
                <a:gd name="T71" fmla="*/ 123441 h 55"/>
                <a:gd name="T72" fmla="*/ 381725 w 111"/>
                <a:gd name="T73" fmla="*/ 126218 h 55"/>
                <a:gd name="T74" fmla="*/ 385921 w 111"/>
                <a:gd name="T75" fmla="*/ 131895 h 55"/>
                <a:gd name="T76" fmla="*/ 389454 w 111"/>
                <a:gd name="T77" fmla="*/ 137572 h 55"/>
                <a:gd name="T78" fmla="*/ 396361 w 111"/>
                <a:gd name="T79" fmla="*/ 142649 h 55"/>
                <a:gd name="T80" fmla="*/ 396361 w 111"/>
                <a:gd name="T81" fmla="*/ 145427 h 55"/>
                <a:gd name="T82" fmla="*/ 396361 w 111"/>
                <a:gd name="T83" fmla="*/ 148326 h 55"/>
                <a:gd name="T84" fmla="*/ 396361 w 111"/>
                <a:gd name="T85" fmla="*/ 151103 h 55"/>
                <a:gd name="T86" fmla="*/ 88971 w 111"/>
                <a:gd name="T87" fmla="*/ 145427 h 55"/>
                <a:gd name="T88" fmla="*/ 93162 w 111"/>
                <a:gd name="T89" fmla="*/ 98678 h 55"/>
                <a:gd name="T90" fmla="*/ 0 w 111"/>
                <a:gd name="T91" fmla="*/ 93595 h 55"/>
                <a:gd name="T92" fmla="*/ 0 w 111"/>
                <a:gd name="T93" fmla="*/ 9359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7" name="Freeform 24"/>
            <p:cNvSpPr>
              <a:spLocks/>
            </p:cNvSpPr>
            <p:nvPr/>
          </p:nvSpPr>
          <p:spPr bwMode="auto">
            <a:xfrm>
              <a:off x="2920" y="2018"/>
              <a:ext cx="512" cy="259"/>
            </a:xfrm>
            <a:custGeom>
              <a:avLst/>
              <a:gdLst>
                <a:gd name="T0" fmla="*/ 10327 w 100"/>
                <a:gd name="T1" fmla="*/ 0 h 53"/>
                <a:gd name="T2" fmla="*/ 313395 w 100"/>
                <a:gd name="T3" fmla="*/ 5708 h 53"/>
                <a:gd name="T4" fmla="*/ 333947 w 100"/>
                <a:gd name="T5" fmla="*/ 16571 h 53"/>
                <a:gd name="T6" fmla="*/ 327076 w 100"/>
                <a:gd name="T7" fmla="*/ 22279 h 53"/>
                <a:gd name="T8" fmla="*/ 327076 w 100"/>
                <a:gd name="T9" fmla="*/ 27894 h 53"/>
                <a:gd name="T10" fmla="*/ 330588 w 100"/>
                <a:gd name="T11" fmla="*/ 33602 h 53"/>
                <a:gd name="T12" fmla="*/ 333947 w 100"/>
                <a:gd name="T13" fmla="*/ 33602 h 53"/>
                <a:gd name="T14" fmla="*/ 338089 w 100"/>
                <a:gd name="T15" fmla="*/ 41670 h 53"/>
                <a:gd name="T16" fmla="*/ 341576 w 100"/>
                <a:gd name="T17" fmla="*/ 44465 h 53"/>
                <a:gd name="T18" fmla="*/ 348442 w 100"/>
                <a:gd name="T19" fmla="*/ 44465 h 53"/>
                <a:gd name="T20" fmla="*/ 348442 w 100"/>
                <a:gd name="T21" fmla="*/ 47377 h 53"/>
                <a:gd name="T22" fmla="*/ 351795 w 100"/>
                <a:gd name="T23" fmla="*/ 147752 h 53"/>
                <a:gd name="T24" fmla="*/ 0 w 100"/>
                <a:gd name="T25" fmla="*/ 142020 h 53"/>
                <a:gd name="T26" fmla="*/ 10327 w 100"/>
                <a:gd name="T27" fmla="*/ 0 h 53"/>
                <a:gd name="T28" fmla="*/ 1032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8" name="Freeform 25"/>
            <p:cNvSpPr>
              <a:spLocks/>
            </p:cNvSpPr>
            <p:nvPr/>
          </p:nvSpPr>
          <p:spPr bwMode="auto">
            <a:xfrm>
              <a:off x="2848" y="2262"/>
              <a:ext cx="594" cy="293"/>
            </a:xfrm>
            <a:custGeom>
              <a:avLst/>
              <a:gdLst>
                <a:gd name="T0" fmla="*/ 49558 w 116"/>
                <a:gd name="T1" fmla="*/ 2788 h 60"/>
                <a:gd name="T2" fmla="*/ 0 w 116"/>
                <a:gd name="T3" fmla="*/ 25042 h 60"/>
                <a:gd name="T4" fmla="*/ 140993 w 116"/>
                <a:gd name="T5" fmla="*/ 122288 h 60"/>
                <a:gd name="T6" fmla="*/ 147834 w 116"/>
                <a:gd name="T7" fmla="*/ 125077 h 60"/>
                <a:gd name="T8" fmla="*/ 158168 w 116"/>
                <a:gd name="T9" fmla="*/ 133115 h 60"/>
                <a:gd name="T10" fmla="*/ 169182 w 116"/>
                <a:gd name="T11" fmla="*/ 130776 h 60"/>
                <a:gd name="T12" fmla="*/ 176024 w 116"/>
                <a:gd name="T13" fmla="*/ 133115 h 60"/>
                <a:gd name="T14" fmla="*/ 179511 w 116"/>
                <a:gd name="T15" fmla="*/ 138814 h 60"/>
                <a:gd name="T16" fmla="*/ 193880 w 116"/>
                <a:gd name="T17" fmla="*/ 141602 h 60"/>
                <a:gd name="T18" fmla="*/ 200726 w 116"/>
                <a:gd name="T19" fmla="*/ 144395 h 60"/>
                <a:gd name="T20" fmla="*/ 207598 w 116"/>
                <a:gd name="T21" fmla="*/ 141602 h 60"/>
                <a:gd name="T22" fmla="*/ 214572 w 116"/>
                <a:gd name="T23" fmla="*/ 147301 h 60"/>
                <a:gd name="T24" fmla="*/ 228941 w 116"/>
                <a:gd name="T25" fmla="*/ 147301 h 60"/>
                <a:gd name="T26" fmla="*/ 235782 w 116"/>
                <a:gd name="T27" fmla="*/ 153024 h 60"/>
                <a:gd name="T28" fmla="*/ 239269 w 116"/>
                <a:gd name="T29" fmla="*/ 158152 h 60"/>
                <a:gd name="T30" fmla="*/ 250284 w 116"/>
                <a:gd name="T31" fmla="*/ 155222 h 60"/>
                <a:gd name="T32" fmla="*/ 263972 w 116"/>
                <a:gd name="T33" fmla="*/ 160945 h 60"/>
                <a:gd name="T34" fmla="*/ 270972 w 116"/>
                <a:gd name="T35" fmla="*/ 158152 h 60"/>
                <a:gd name="T36" fmla="*/ 278473 w 116"/>
                <a:gd name="T37" fmla="*/ 158152 h 60"/>
                <a:gd name="T38" fmla="*/ 278473 w 116"/>
                <a:gd name="T39" fmla="*/ 166644 h 60"/>
                <a:gd name="T40" fmla="*/ 281827 w 116"/>
                <a:gd name="T41" fmla="*/ 160945 h 60"/>
                <a:gd name="T42" fmla="*/ 288827 w 116"/>
                <a:gd name="T43" fmla="*/ 155222 h 60"/>
                <a:gd name="T44" fmla="*/ 292187 w 116"/>
                <a:gd name="T45" fmla="*/ 158152 h 60"/>
                <a:gd name="T46" fmla="*/ 299161 w 116"/>
                <a:gd name="T47" fmla="*/ 160945 h 60"/>
                <a:gd name="T48" fmla="*/ 306688 w 116"/>
                <a:gd name="T49" fmla="*/ 158152 h 60"/>
                <a:gd name="T50" fmla="*/ 306688 w 116"/>
                <a:gd name="T51" fmla="*/ 160945 h 60"/>
                <a:gd name="T52" fmla="*/ 317017 w 116"/>
                <a:gd name="T53" fmla="*/ 166644 h 60"/>
                <a:gd name="T54" fmla="*/ 327217 w 116"/>
                <a:gd name="T55" fmla="*/ 160945 h 60"/>
                <a:gd name="T56" fmla="*/ 348560 w 116"/>
                <a:gd name="T57" fmla="*/ 155222 h 60"/>
                <a:gd name="T58" fmla="*/ 355407 w 116"/>
                <a:gd name="T59" fmla="*/ 155222 h 60"/>
                <a:gd name="T60" fmla="*/ 373421 w 116"/>
                <a:gd name="T61" fmla="*/ 155222 h 60"/>
                <a:gd name="T62" fmla="*/ 398118 w 116"/>
                <a:gd name="T63" fmla="*/ 163733 h 60"/>
                <a:gd name="T64" fmla="*/ 404965 w 116"/>
                <a:gd name="T65" fmla="*/ 166644 h 60"/>
                <a:gd name="T66" fmla="*/ 408452 w 116"/>
                <a:gd name="T67" fmla="*/ 85825 h 60"/>
                <a:gd name="T68" fmla="*/ 401477 w 116"/>
                <a:gd name="T69" fmla="*/ 848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9" name="Freeform 26"/>
            <p:cNvSpPr>
              <a:spLocks/>
            </p:cNvSpPr>
            <p:nvPr/>
          </p:nvSpPr>
          <p:spPr bwMode="auto">
            <a:xfrm>
              <a:off x="3295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0" name="Freeform 27"/>
            <p:cNvSpPr>
              <a:spLocks/>
            </p:cNvSpPr>
            <p:nvPr/>
          </p:nvSpPr>
          <p:spPr bwMode="auto">
            <a:xfrm>
              <a:off x="3352" y="1970"/>
              <a:ext cx="460" cy="380"/>
            </a:xfrm>
            <a:custGeom>
              <a:avLst/>
              <a:gdLst>
                <a:gd name="T0" fmla="*/ 264761 w 90"/>
                <a:gd name="T1" fmla="*/ 189284 h 78"/>
                <a:gd name="T2" fmla="*/ 268916 w 90"/>
                <a:gd name="T3" fmla="*/ 194955 h 78"/>
                <a:gd name="T4" fmla="*/ 268916 w 90"/>
                <a:gd name="T5" fmla="*/ 203378 h 78"/>
                <a:gd name="T6" fmla="*/ 257968 w 90"/>
                <a:gd name="T7" fmla="*/ 211261 h 78"/>
                <a:gd name="T8" fmla="*/ 289345 w 90"/>
                <a:gd name="T9" fmla="*/ 214037 h 78"/>
                <a:gd name="T10" fmla="*/ 289345 w 90"/>
                <a:gd name="T11" fmla="*/ 203378 h 78"/>
                <a:gd name="T12" fmla="*/ 296138 w 90"/>
                <a:gd name="T13" fmla="*/ 189284 h 78"/>
                <a:gd name="T14" fmla="*/ 307106 w 90"/>
                <a:gd name="T15" fmla="*/ 183608 h 78"/>
                <a:gd name="T16" fmla="*/ 310556 w 90"/>
                <a:gd name="T17" fmla="*/ 183608 h 78"/>
                <a:gd name="T18" fmla="*/ 313899 w 90"/>
                <a:gd name="T19" fmla="*/ 167302 h 78"/>
                <a:gd name="T20" fmla="*/ 310556 w 90"/>
                <a:gd name="T21" fmla="*/ 164550 h 78"/>
                <a:gd name="T22" fmla="*/ 307106 w 90"/>
                <a:gd name="T23" fmla="*/ 161656 h 78"/>
                <a:gd name="T24" fmla="*/ 303631 w 90"/>
                <a:gd name="T25" fmla="*/ 164550 h 78"/>
                <a:gd name="T26" fmla="*/ 292816 w 90"/>
                <a:gd name="T27" fmla="*/ 153773 h 78"/>
                <a:gd name="T28" fmla="*/ 296138 w 90"/>
                <a:gd name="T29" fmla="*/ 148127 h 78"/>
                <a:gd name="T30" fmla="*/ 292816 w 90"/>
                <a:gd name="T31" fmla="*/ 142573 h 78"/>
                <a:gd name="T32" fmla="*/ 275709 w 90"/>
                <a:gd name="T33" fmla="*/ 126150 h 78"/>
                <a:gd name="T34" fmla="*/ 257968 w 90"/>
                <a:gd name="T35" fmla="*/ 117698 h 78"/>
                <a:gd name="T36" fmla="*/ 247674 w 90"/>
                <a:gd name="T37" fmla="*/ 104169 h 78"/>
                <a:gd name="T38" fmla="*/ 257968 w 90"/>
                <a:gd name="T39" fmla="*/ 93538 h 78"/>
                <a:gd name="T40" fmla="*/ 257968 w 90"/>
                <a:gd name="T41" fmla="*/ 82216 h 78"/>
                <a:gd name="T42" fmla="*/ 244332 w 90"/>
                <a:gd name="T43" fmla="*/ 74358 h 78"/>
                <a:gd name="T44" fmla="*/ 237539 w 90"/>
                <a:gd name="T45" fmla="*/ 79439 h 78"/>
                <a:gd name="T46" fmla="*/ 226596 w 90"/>
                <a:gd name="T47" fmla="*/ 60240 h 78"/>
                <a:gd name="T48" fmla="*/ 209484 w 90"/>
                <a:gd name="T49" fmla="*/ 49605 h 78"/>
                <a:gd name="T50" fmla="*/ 195193 w 90"/>
                <a:gd name="T51" fmla="*/ 35506 h 78"/>
                <a:gd name="T52" fmla="*/ 191748 w 90"/>
                <a:gd name="T53" fmla="*/ 16306 h 78"/>
                <a:gd name="T54" fmla="*/ 191748 w 90"/>
                <a:gd name="T55" fmla="*/ 10752 h 78"/>
                <a:gd name="T56" fmla="*/ 0 w 90"/>
                <a:gd name="T57" fmla="*/ 5671 h 78"/>
                <a:gd name="T58" fmla="*/ 6818 w 90"/>
                <a:gd name="T59" fmla="*/ 13529 h 78"/>
                <a:gd name="T60" fmla="*/ 17766 w 90"/>
                <a:gd name="T61" fmla="*/ 24754 h 78"/>
                <a:gd name="T62" fmla="*/ 17766 w 90"/>
                <a:gd name="T63" fmla="*/ 30405 h 78"/>
                <a:gd name="T64" fmla="*/ 38190 w 90"/>
                <a:gd name="T65" fmla="*/ 43934 h 78"/>
                <a:gd name="T66" fmla="*/ 31372 w 90"/>
                <a:gd name="T67" fmla="*/ 54686 h 78"/>
                <a:gd name="T68" fmla="*/ 38190 w 90"/>
                <a:gd name="T69" fmla="*/ 60240 h 78"/>
                <a:gd name="T70" fmla="*/ 44983 w 90"/>
                <a:gd name="T71" fmla="*/ 71581 h 78"/>
                <a:gd name="T72" fmla="*/ 52614 w 90"/>
                <a:gd name="T73" fmla="*/ 74358 h 78"/>
                <a:gd name="T74" fmla="*/ 55956 w 90"/>
                <a:gd name="T75" fmla="*/ 19773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1" name="Freeform 28"/>
            <p:cNvSpPr>
              <a:spLocks/>
            </p:cNvSpPr>
            <p:nvPr/>
          </p:nvSpPr>
          <p:spPr bwMode="auto">
            <a:xfrm>
              <a:off x="3525" y="1438"/>
              <a:ext cx="364" cy="371"/>
            </a:xfrm>
            <a:custGeom>
              <a:avLst/>
              <a:gdLst>
                <a:gd name="T0" fmla="*/ 102956 w 71"/>
                <a:gd name="T1" fmla="*/ 207867 h 76"/>
                <a:gd name="T2" fmla="*/ 85027 w 71"/>
                <a:gd name="T3" fmla="*/ 199266 h 76"/>
                <a:gd name="T4" fmla="*/ 78009 w 71"/>
                <a:gd name="T5" fmla="*/ 179964 h 76"/>
                <a:gd name="T6" fmla="*/ 81531 w 71"/>
                <a:gd name="T7" fmla="*/ 174961 h 76"/>
                <a:gd name="T8" fmla="*/ 74646 w 71"/>
                <a:gd name="T9" fmla="*/ 163567 h 76"/>
                <a:gd name="T10" fmla="*/ 74646 w 71"/>
                <a:gd name="T11" fmla="*/ 149938 h 76"/>
                <a:gd name="T12" fmla="*/ 60111 w 71"/>
                <a:gd name="T13" fmla="*/ 138549 h 76"/>
                <a:gd name="T14" fmla="*/ 42844 w 71"/>
                <a:gd name="T15" fmla="*/ 124939 h 76"/>
                <a:gd name="T16" fmla="*/ 28310 w 71"/>
                <a:gd name="T17" fmla="*/ 119242 h 76"/>
                <a:gd name="T18" fmla="*/ 24916 w 71"/>
                <a:gd name="T19" fmla="*/ 116431 h 76"/>
                <a:gd name="T20" fmla="*/ 10382 w 71"/>
                <a:gd name="T21" fmla="*/ 113526 h 76"/>
                <a:gd name="T22" fmla="*/ 3496 w 71"/>
                <a:gd name="T23" fmla="*/ 107951 h 76"/>
                <a:gd name="T24" fmla="*/ 6860 w 71"/>
                <a:gd name="T25" fmla="*/ 85740 h 76"/>
                <a:gd name="T26" fmla="*/ 10382 w 71"/>
                <a:gd name="T27" fmla="*/ 77827 h 76"/>
                <a:gd name="T28" fmla="*/ 0 w 71"/>
                <a:gd name="T29" fmla="*/ 69323 h 76"/>
                <a:gd name="T30" fmla="*/ 3496 w 71"/>
                <a:gd name="T31" fmla="*/ 60717 h 76"/>
                <a:gd name="T32" fmla="*/ 17923 w 71"/>
                <a:gd name="T33" fmla="*/ 47112 h 76"/>
                <a:gd name="T34" fmla="*/ 24916 w 71"/>
                <a:gd name="T35" fmla="*/ 44325 h 76"/>
                <a:gd name="T36" fmla="*/ 24916 w 71"/>
                <a:gd name="T37" fmla="*/ 16514 h 76"/>
                <a:gd name="T38" fmla="*/ 31801 w 71"/>
                <a:gd name="T39" fmla="*/ 13605 h 76"/>
                <a:gd name="T40" fmla="*/ 46207 w 71"/>
                <a:gd name="T41" fmla="*/ 13605 h 76"/>
                <a:gd name="T42" fmla="*/ 78009 w 71"/>
                <a:gd name="T43" fmla="*/ 2787 h 76"/>
                <a:gd name="T44" fmla="*/ 85027 w 71"/>
                <a:gd name="T45" fmla="*/ 2787 h 76"/>
                <a:gd name="T46" fmla="*/ 81531 w 71"/>
                <a:gd name="T47" fmla="*/ 8484 h 76"/>
                <a:gd name="T48" fmla="*/ 78009 w 71"/>
                <a:gd name="T49" fmla="*/ 16514 h 76"/>
                <a:gd name="T50" fmla="*/ 91887 w 71"/>
                <a:gd name="T51" fmla="*/ 13605 h 76"/>
                <a:gd name="T52" fmla="*/ 99459 w 71"/>
                <a:gd name="T53" fmla="*/ 16514 h 76"/>
                <a:gd name="T54" fmla="*/ 109815 w 71"/>
                <a:gd name="T55" fmla="*/ 22114 h 76"/>
                <a:gd name="T56" fmla="*/ 113337 w 71"/>
                <a:gd name="T57" fmla="*/ 27810 h 76"/>
                <a:gd name="T58" fmla="*/ 156177 w 71"/>
                <a:gd name="T59" fmla="*/ 35841 h 76"/>
                <a:gd name="T60" fmla="*/ 169926 w 71"/>
                <a:gd name="T61" fmla="*/ 41415 h 76"/>
                <a:gd name="T62" fmla="*/ 176786 w 71"/>
                <a:gd name="T63" fmla="*/ 41415 h 76"/>
                <a:gd name="T64" fmla="*/ 180308 w 71"/>
                <a:gd name="T65" fmla="*/ 41415 h 76"/>
                <a:gd name="T66" fmla="*/ 198206 w 71"/>
                <a:gd name="T67" fmla="*/ 44325 h 76"/>
                <a:gd name="T68" fmla="*/ 198206 w 71"/>
                <a:gd name="T69" fmla="*/ 47112 h 76"/>
                <a:gd name="T70" fmla="*/ 205224 w 71"/>
                <a:gd name="T71" fmla="*/ 50017 h 76"/>
                <a:gd name="T72" fmla="*/ 216262 w 71"/>
                <a:gd name="T73" fmla="*/ 58501 h 76"/>
                <a:gd name="T74" fmla="*/ 212766 w 71"/>
                <a:gd name="T75" fmla="*/ 69323 h 76"/>
                <a:gd name="T76" fmla="*/ 223147 w 71"/>
                <a:gd name="T77" fmla="*/ 69323 h 76"/>
                <a:gd name="T78" fmla="*/ 219651 w 71"/>
                <a:gd name="T79" fmla="*/ 74922 h 76"/>
                <a:gd name="T80" fmla="*/ 226644 w 71"/>
                <a:gd name="T81" fmla="*/ 82953 h 76"/>
                <a:gd name="T82" fmla="*/ 216262 w 71"/>
                <a:gd name="T83" fmla="*/ 91437 h 76"/>
                <a:gd name="T84" fmla="*/ 208587 w 71"/>
                <a:gd name="T85" fmla="*/ 105613 h 76"/>
                <a:gd name="T86" fmla="*/ 208587 w 71"/>
                <a:gd name="T87" fmla="*/ 107951 h 76"/>
                <a:gd name="T88" fmla="*/ 223147 w 71"/>
                <a:gd name="T89" fmla="*/ 97129 h 76"/>
                <a:gd name="T90" fmla="*/ 233529 w 71"/>
                <a:gd name="T91" fmla="*/ 91437 h 76"/>
                <a:gd name="T92" fmla="*/ 241076 w 71"/>
                <a:gd name="T93" fmla="*/ 85740 h 76"/>
                <a:gd name="T94" fmla="*/ 241076 w 71"/>
                <a:gd name="T95" fmla="*/ 77827 h 76"/>
                <a:gd name="T96" fmla="*/ 244572 w 71"/>
                <a:gd name="T97" fmla="*/ 74922 h 76"/>
                <a:gd name="T98" fmla="*/ 248063 w 71"/>
                <a:gd name="T99" fmla="*/ 69323 h 76"/>
                <a:gd name="T100" fmla="*/ 251457 w 71"/>
                <a:gd name="T101" fmla="*/ 72135 h 76"/>
                <a:gd name="T102" fmla="*/ 244572 w 71"/>
                <a:gd name="T103" fmla="*/ 91437 h 76"/>
                <a:gd name="T104" fmla="*/ 241076 w 71"/>
                <a:gd name="T105" fmla="*/ 97129 h 76"/>
                <a:gd name="T106" fmla="*/ 233529 w 71"/>
                <a:gd name="T107" fmla="*/ 110739 h 76"/>
                <a:gd name="T108" fmla="*/ 233529 w 71"/>
                <a:gd name="T109" fmla="*/ 124939 h 76"/>
                <a:gd name="T110" fmla="*/ 226644 w 71"/>
                <a:gd name="T111" fmla="*/ 130065 h 76"/>
                <a:gd name="T112" fmla="*/ 230007 w 71"/>
                <a:gd name="T113" fmla="*/ 149938 h 76"/>
                <a:gd name="T114" fmla="*/ 223147 w 71"/>
                <a:gd name="T115" fmla="*/ 163567 h 76"/>
                <a:gd name="T116" fmla="*/ 230007 w 71"/>
                <a:gd name="T117" fmla="*/ 194262 h 76"/>
                <a:gd name="T118" fmla="*/ 230007 w 71"/>
                <a:gd name="T119" fmla="*/ 197050 h 76"/>
                <a:gd name="T120" fmla="*/ 230007 w 71"/>
                <a:gd name="T121" fmla="*/ 204958 h 76"/>
                <a:gd name="T122" fmla="*/ 106447 w 71"/>
                <a:gd name="T123" fmla="*/ 210679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2" name="Freeform 29"/>
            <p:cNvSpPr>
              <a:spLocks/>
            </p:cNvSpPr>
            <p:nvPr/>
          </p:nvSpPr>
          <p:spPr bwMode="auto">
            <a:xfrm>
              <a:off x="3786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2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3" name="Freeform 30"/>
            <p:cNvSpPr>
              <a:spLocks/>
            </p:cNvSpPr>
            <p:nvPr/>
          </p:nvSpPr>
          <p:spPr bwMode="auto">
            <a:xfrm>
              <a:off x="3741" y="2243"/>
              <a:ext cx="568" cy="190"/>
            </a:xfrm>
            <a:custGeom>
              <a:avLst/>
              <a:gdLst>
                <a:gd name="T0" fmla="*/ 389500 w 111"/>
                <a:gd name="T1" fmla="*/ 0 h 39"/>
                <a:gd name="T2" fmla="*/ 311939 w 111"/>
                <a:gd name="T3" fmla="*/ 8448 h 39"/>
                <a:gd name="T4" fmla="*/ 305108 w 111"/>
                <a:gd name="T5" fmla="*/ 10752 h 39"/>
                <a:gd name="T6" fmla="*/ 109061 w 111"/>
                <a:gd name="T7" fmla="*/ 24754 h 39"/>
                <a:gd name="T8" fmla="*/ 109061 w 111"/>
                <a:gd name="T9" fmla="*/ 21977 h 39"/>
                <a:gd name="T10" fmla="*/ 98090 w 111"/>
                <a:gd name="T11" fmla="*/ 24754 h 39"/>
                <a:gd name="T12" fmla="*/ 101442 w 111"/>
                <a:gd name="T13" fmla="*/ 27628 h 39"/>
                <a:gd name="T14" fmla="*/ 101442 w 111"/>
                <a:gd name="T15" fmla="*/ 30405 h 39"/>
                <a:gd name="T16" fmla="*/ 31501 w 111"/>
                <a:gd name="T17" fmla="*/ 35506 h 39"/>
                <a:gd name="T18" fmla="*/ 28149 w 111"/>
                <a:gd name="T19" fmla="*/ 41157 h 39"/>
                <a:gd name="T20" fmla="*/ 24665 w 111"/>
                <a:gd name="T21" fmla="*/ 49605 h 39"/>
                <a:gd name="T22" fmla="*/ 28149 w 111"/>
                <a:gd name="T23" fmla="*/ 52382 h 39"/>
                <a:gd name="T24" fmla="*/ 24665 w 111"/>
                <a:gd name="T25" fmla="*/ 60240 h 39"/>
                <a:gd name="T26" fmla="*/ 24665 w 111"/>
                <a:gd name="T27" fmla="*/ 60240 h 39"/>
                <a:gd name="T28" fmla="*/ 24665 w 111"/>
                <a:gd name="T29" fmla="*/ 63134 h 39"/>
                <a:gd name="T30" fmla="*/ 21313 w 111"/>
                <a:gd name="T31" fmla="*/ 68687 h 39"/>
                <a:gd name="T32" fmla="*/ 17833 w 111"/>
                <a:gd name="T33" fmla="*/ 71581 h 39"/>
                <a:gd name="T34" fmla="*/ 13668 w 111"/>
                <a:gd name="T35" fmla="*/ 82216 h 39"/>
                <a:gd name="T36" fmla="*/ 6836 w 111"/>
                <a:gd name="T37" fmla="*/ 87887 h 39"/>
                <a:gd name="T38" fmla="*/ 6836 w 111"/>
                <a:gd name="T39" fmla="*/ 96315 h 39"/>
                <a:gd name="T40" fmla="*/ 6836 w 111"/>
                <a:gd name="T41" fmla="*/ 104169 h 39"/>
                <a:gd name="T42" fmla="*/ 6836 w 111"/>
                <a:gd name="T43" fmla="*/ 104169 h 39"/>
                <a:gd name="T44" fmla="*/ 0 w 111"/>
                <a:gd name="T45" fmla="*/ 107067 h 39"/>
                <a:gd name="T46" fmla="*/ 101442 w 111"/>
                <a:gd name="T47" fmla="*/ 101416 h 39"/>
                <a:gd name="T48" fmla="*/ 228331 w 111"/>
                <a:gd name="T49" fmla="*/ 93538 h 39"/>
                <a:gd name="T50" fmla="*/ 273607 w 111"/>
                <a:gd name="T51" fmla="*/ 87887 h 39"/>
                <a:gd name="T52" fmla="*/ 276959 w 111"/>
                <a:gd name="T53" fmla="*/ 76663 h 39"/>
                <a:gd name="T54" fmla="*/ 280438 w 111"/>
                <a:gd name="T55" fmla="*/ 76663 h 39"/>
                <a:gd name="T56" fmla="*/ 280438 w 111"/>
                <a:gd name="T57" fmla="*/ 76663 h 39"/>
                <a:gd name="T58" fmla="*/ 283790 w 111"/>
                <a:gd name="T59" fmla="*/ 74358 h 39"/>
                <a:gd name="T60" fmla="*/ 287956 w 111"/>
                <a:gd name="T61" fmla="*/ 71581 h 39"/>
                <a:gd name="T62" fmla="*/ 283790 w 111"/>
                <a:gd name="T63" fmla="*/ 68687 h 39"/>
                <a:gd name="T64" fmla="*/ 287956 w 111"/>
                <a:gd name="T65" fmla="*/ 65911 h 39"/>
                <a:gd name="T66" fmla="*/ 291440 w 111"/>
                <a:gd name="T67" fmla="*/ 63134 h 39"/>
                <a:gd name="T68" fmla="*/ 301756 w 111"/>
                <a:gd name="T69" fmla="*/ 60240 h 39"/>
                <a:gd name="T70" fmla="*/ 311939 w 111"/>
                <a:gd name="T71" fmla="*/ 57463 h 39"/>
                <a:gd name="T72" fmla="*/ 322911 w 111"/>
                <a:gd name="T73" fmla="*/ 49605 h 39"/>
                <a:gd name="T74" fmla="*/ 326395 w 111"/>
                <a:gd name="T75" fmla="*/ 49605 h 39"/>
                <a:gd name="T76" fmla="*/ 333227 w 111"/>
                <a:gd name="T77" fmla="*/ 43934 h 39"/>
                <a:gd name="T78" fmla="*/ 336711 w 111"/>
                <a:gd name="T79" fmla="*/ 38283 h 39"/>
                <a:gd name="T80" fmla="*/ 336711 w 111"/>
                <a:gd name="T81" fmla="*/ 38283 h 39"/>
                <a:gd name="T82" fmla="*/ 340063 w 111"/>
                <a:gd name="T83" fmla="*/ 38283 h 39"/>
                <a:gd name="T84" fmla="*/ 343548 w 111"/>
                <a:gd name="T85" fmla="*/ 38283 h 39"/>
                <a:gd name="T86" fmla="*/ 343548 w 111"/>
                <a:gd name="T87" fmla="*/ 35506 h 39"/>
                <a:gd name="T88" fmla="*/ 347580 w 111"/>
                <a:gd name="T89" fmla="*/ 32729 h 39"/>
                <a:gd name="T90" fmla="*/ 347580 w 111"/>
                <a:gd name="T91" fmla="*/ 32729 h 39"/>
                <a:gd name="T92" fmla="*/ 351060 w 111"/>
                <a:gd name="T93" fmla="*/ 35506 h 39"/>
                <a:gd name="T94" fmla="*/ 354545 w 111"/>
                <a:gd name="T95" fmla="*/ 32729 h 39"/>
                <a:gd name="T96" fmla="*/ 354545 w 111"/>
                <a:gd name="T97" fmla="*/ 32729 h 39"/>
                <a:gd name="T98" fmla="*/ 361376 w 111"/>
                <a:gd name="T99" fmla="*/ 27628 h 39"/>
                <a:gd name="T100" fmla="*/ 364728 w 111"/>
                <a:gd name="T101" fmla="*/ 27628 h 39"/>
                <a:gd name="T102" fmla="*/ 371564 w 111"/>
                <a:gd name="T103" fmla="*/ 27628 h 39"/>
                <a:gd name="T104" fmla="*/ 382535 w 111"/>
                <a:gd name="T105" fmla="*/ 16306 h 39"/>
                <a:gd name="T106" fmla="*/ 386020 w 111"/>
                <a:gd name="T107" fmla="*/ 13529 h 39"/>
                <a:gd name="T108" fmla="*/ 389500 w 111"/>
                <a:gd name="T109" fmla="*/ 10752 h 39"/>
                <a:gd name="T110" fmla="*/ 389500 w 111"/>
                <a:gd name="T111" fmla="*/ 8448 h 39"/>
                <a:gd name="T112" fmla="*/ 389500 w 111"/>
                <a:gd name="T113" fmla="*/ 2777 h 39"/>
                <a:gd name="T114" fmla="*/ 389500 w 111"/>
                <a:gd name="T115" fmla="*/ 0 h 39"/>
                <a:gd name="T116" fmla="*/ 3895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4" name="Freeform 31"/>
            <p:cNvSpPr>
              <a:spLocks/>
            </p:cNvSpPr>
            <p:nvPr/>
          </p:nvSpPr>
          <p:spPr bwMode="auto">
            <a:xfrm>
              <a:off x="3889" y="2409"/>
              <a:ext cx="266" cy="404"/>
            </a:xfrm>
            <a:custGeom>
              <a:avLst/>
              <a:gdLst>
                <a:gd name="T0" fmla="*/ 0 w 52"/>
                <a:gd name="T1" fmla="*/ 8411 h 83"/>
                <a:gd name="T2" fmla="*/ 3478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308 w 52"/>
                <a:gd name="T9" fmla="*/ 223962 h 83"/>
                <a:gd name="T10" fmla="*/ 13658 w 52"/>
                <a:gd name="T11" fmla="*/ 223962 h 83"/>
                <a:gd name="T12" fmla="*/ 17791 w 52"/>
                <a:gd name="T13" fmla="*/ 221192 h 83"/>
                <a:gd name="T14" fmla="*/ 24625 w 52"/>
                <a:gd name="T15" fmla="*/ 223962 h 83"/>
                <a:gd name="T16" fmla="*/ 28104 w 52"/>
                <a:gd name="T17" fmla="*/ 221192 h 83"/>
                <a:gd name="T18" fmla="*/ 28104 w 52"/>
                <a:gd name="T19" fmla="*/ 210460 h 83"/>
                <a:gd name="T20" fmla="*/ 31454 w 52"/>
                <a:gd name="T21" fmla="*/ 204916 h 83"/>
                <a:gd name="T22" fmla="*/ 34933 w 52"/>
                <a:gd name="T23" fmla="*/ 210460 h 83"/>
                <a:gd name="T24" fmla="*/ 34933 w 52"/>
                <a:gd name="T25" fmla="*/ 213351 h 83"/>
                <a:gd name="T26" fmla="*/ 38284 w 52"/>
                <a:gd name="T27" fmla="*/ 218301 h 83"/>
                <a:gd name="T28" fmla="*/ 45926 w 52"/>
                <a:gd name="T29" fmla="*/ 226712 h 83"/>
                <a:gd name="T30" fmla="*/ 49246 w 52"/>
                <a:gd name="T31" fmla="*/ 226712 h 83"/>
                <a:gd name="T32" fmla="*/ 52729 w 52"/>
                <a:gd name="T33" fmla="*/ 226712 h 83"/>
                <a:gd name="T34" fmla="*/ 59558 w 52"/>
                <a:gd name="T35" fmla="*/ 221192 h 83"/>
                <a:gd name="T36" fmla="*/ 59558 w 52"/>
                <a:gd name="T37" fmla="*/ 221192 h 83"/>
                <a:gd name="T38" fmla="*/ 63037 w 52"/>
                <a:gd name="T39" fmla="*/ 218301 h 83"/>
                <a:gd name="T40" fmla="*/ 63037 w 52"/>
                <a:gd name="T41" fmla="*/ 218301 h 83"/>
                <a:gd name="T42" fmla="*/ 63037 w 52"/>
                <a:gd name="T43" fmla="*/ 216121 h 83"/>
                <a:gd name="T44" fmla="*/ 59558 w 52"/>
                <a:gd name="T45" fmla="*/ 216121 h 83"/>
                <a:gd name="T46" fmla="*/ 59558 w 52"/>
                <a:gd name="T47" fmla="*/ 213351 h 83"/>
                <a:gd name="T48" fmla="*/ 63037 w 52"/>
                <a:gd name="T49" fmla="*/ 210460 h 83"/>
                <a:gd name="T50" fmla="*/ 63037 w 52"/>
                <a:gd name="T51" fmla="*/ 207685 h 83"/>
                <a:gd name="T52" fmla="*/ 56075 w 52"/>
                <a:gd name="T53" fmla="*/ 204916 h 83"/>
                <a:gd name="T54" fmla="*/ 56075 w 52"/>
                <a:gd name="T55" fmla="*/ 204916 h 83"/>
                <a:gd name="T56" fmla="*/ 52729 w 52"/>
                <a:gd name="T57" fmla="*/ 204916 h 83"/>
                <a:gd name="T58" fmla="*/ 49246 w 52"/>
                <a:gd name="T59" fmla="*/ 199274 h 83"/>
                <a:gd name="T60" fmla="*/ 49246 w 52"/>
                <a:gd name="T61" fmla="*/ 196505 h 83"/>
                <a:gd name="T62" fmla="*/ 49246 w 52"/>
                <a:gd name="T63" fmla="*/ 194207 h 83"/>
                <a:gd name="T64" fmla="*/ 49246 w 52"/>
                <a:gd name="T65" fmla="*/ 194207 h 83"/>
                <a:gd name="T66" fmla="*/ 49246 w 52"/>
                <a:gd name="T67" fmla="*/ 191433 h 83"/>
                <a:gd name="T68" fmla="*/ 182174 w 52"/>
                <a:gd name="T69" fmla="*/ 180130 h 83"/>
                <a:gd name="T70" fmla="*/ 182174 w 52"/>
                <a:gd name="T71" fmla="*/ 177361 h 83"/>
                <a:gd name="T72" fmla="*/ 175345 w 52"/>
                <a:gd name="T73" fmla="*/ 172289 h 83"/>
                <a:gd name="T74" fmla="*/ 175345 w 52"/>
                <a:gd name="T75" fmla="*/ 158334 h 83"/>
                <a:gd name="T76" fmla="*/ 168388 w 52"/>
                <a:gd name="T77" fmla="*/ 150376 h 83"/>
                <a:gd name="T78" fmla="*/ 168388 w 52"/>
                <a:gd name="T79" fmla="*/ 141965 h 83"/>
                <a:gd name="T80" fmla="*/ 171867 w 52"/>
                <a:gd name="T81" fmla="*/ 136421 h 83"/>
                <a:gd name="T82" fmla="*/ 171867 w 52"/>
                <a:gd name="T83" fmla="*/ 128579 h 83"/>
                <a:gd name="T84" fmla="*/ 175345 w 52"/>
                <a:gd name="T85" fmla="*/ 122938 h 83"/>
                <a:gd name="T86" fmla="*/ 178696 w 52"/>
                <a:gd name="T87" fmla="*/ 122938 h 83"/>
                <a:gd name="T88" fmla="*/ 171867 w 52"/>
                <a:gd name="T89" fmla="*/ 120168 h 83"/>
                <a:gd name="T90" fmla="*/ 175345 w 52"/>
                <a:gd name="T91" fmla="*/ 114502 h 83"/>
                <a:gd name="T92" fmla="*/ 171867 w 52"/>
                <a:gd name="T93" fmla="*/ 112205 h 83"/>
                <a:gd name="T94" fmla="*/ 168388 w 52"/>
                <a:gd name="T95" fmla="*/ 109435 h 83"/>
                <a:gd name="T96" fmla="*/ 164383 w 52"/>
                <a:gd name="T97" fmla="*/ 106661 h 83"/>
                <a:gd name="T98" fmla="*/ 160899 w 52"/>
                <a:gd name="T99" fmla="*/ 101024 h 83"/>
                <a:gd name="T100" fmla="*/ 157554 w 52"/>
                <a:gd name="T101" fmla="*/ 98250 h 83"/>
                <a:gd name="T102" fmla="*/ 125966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5" name="Freeform 32"/>
            <p:cNvSpPr>
              <a:spLocks/>
            </p:cNvSpPr>
            <p:nvPr/>
          </p:nvSpPr>
          <p:spPr bwMode="auto">
            <a:xfrm>
              <a:off x="4059" y="1789"/>
              <a:ext cx="291" cy="307"/>
            </a:xfrm>
            <a:custGeom>
              <a:avLst/>
              <a:gdLst>
                <a:gd name="T0" fmla="*/ 17695 w 57"/>
                <a:gd name="T1" fmla="*/ 151122 h 63"/>
                <a:gd name="T2" fmla="*/ 27808 w 57"/>
                <a:gd name="T3" fmla="*/ 153900 h 63"/>
                <a:gd name="T4" fmla="*/ 34588 w 57"/>
                <a:gd name="T5" fmla="*/ 151122 h 63"/>
                <a:gd name="T6" fmla="*/ 44829 w 57"/>
                <a:gd name="T7" fmla="*/ 162354 h 63"/>
                <a:gd name="T8" fmla="*/ 62529 w 57"/>
                <a:gd name="T9" fmla="*/ 164654 h 63"/>
                <a:gd name="T10" fmla="*/ 76104 w 57"/>
                <a:gd name="T11" fmla="*/ 167437 h 63"/>
                <a:gd name="T12" fmla="*/ 86897 w 57"/>
                <a:gd name="T13" fmla="*/ 167437 h 63"/>
                <a:gd name="T14" fmla="*/ 97138 w 57"/>
                <a:gd name="T15" fmla="*/ 167437 h 63"/>
                <a:gd name="T16" fmla="*/ 100604 w 57"/>
                <a:gd name="T17" fmla="*/ 162354 h 63"/>
                <a:gd name="T18" fmla="*/ 107384 w 57"/>
                <a:gd name="T19" fmla="*/ 162354 h 63"/>
                <a:gd name="T20" fmla="*/ 118146 w 57"/>
                <a:gd name="T21" fmla="*/ 170331 h 63"/>
                <a:gd name="T22" fmla="*/ 124951 w 57"/>
                <a:gd name="T23" fmla="*/ 173109 h 63"/>
                <a:gd name="T24" fmla="*/ 135192 w 57"/>
                <a:gd name="T25" fmla="*/ 167437 h 63"/>
                <a:gd name="T26" fmla="*/ 138526 w 57"/>
                <a:gd name="T27" fmla="*/ 159577 h 63"/>
                <a:gd name="T28" fmla="*/ 141967 w 57"/>
                <a:gd name="T29" fmla="*/ 142667 h 63"/>
                <a:gd name="T30" fmla="*/ 152887 w 57"/>
                <a:gd name="T31" fmla="*/ 148344 h 63"/>
                <a:gd name="T32" fmla="*/ 156226 w 57"/>
                <a:gd name="T33" fmla="*/ 140362 h 63"/>
                <a:gd name="T34" fmla="*/ 163001 w 57"/>
                <a:gd name="T35" fmla="*/ 129130 h 63"/>
                <a:gd name="T36" fmla="*/ 166467 w 57"/>
                <a:gd name="T37" fmla="*/ 123482 h 63"/>
                <a:gd name="T38" fmla="*/ 176581 w 57"/>
                <a:gd name="T39" fmla="*/ 120705 h 63"/>
                <a:gd name="T40" fmla="*/ 184167 w 57"/>
                <a:gd name="T41" fmla="*/ 112820 h 63"/>
                <a:gd name="T42" fmla="*/ 190942 w 57"/>
                <a:gd name="T43" fmla="*/ 107143 h 63"/>
                <a:gd name="T44" fmla="*/ 190942 w 57"/>
                <a:gd name="T45" fmla="*/ 98713 h 63"/>
                <a:gd name="T46" fmla="*/ 194281 w 57"/>
                <a:gd name="T47" fmla="*/ 93606 h 63"/>
                <a:gd name="T48" fmla="*/ 187475 w 57"/>
                <a:gd name="T49" fmla="*/ 71619 h 63"/>
                <a:gd name="T50" fmla="*/ 190942 w 57"/>
                <a:gd name="T51" fmla="*/ 63188 h 63"/>
                <a:gd name="T52" fmla="*/ 197722 w 57"/>
                <a:gd name="T53" fmla="*/ 60294 h 63"/>
                <a:gd name="T54" fmla="*/ 159667 w 57"/>
                <a:gd name="T55" fmla="*/ 8455 h 63"/>
                <a:gd name="T56" fmla="*/ 145434 w 57"/>
                <a:gd name="T57" fmla="*/ 16315 h 63"/>
                <a:gd name="T58" fmla="*/ 128418 w 57"/>
                <a:gd name="T59" fmla="*/ 27664 h 63"/>
                <a:gd name="T60" fmla="*/ 118146 w 57"/>
                <a:gd name="T61" fmla="*/ 27664 h 63"/>
                <a:gd name="T62" fmla="*/ 103918 w 57"/>
                <a:gd name="T63" fmla="*/ 35524 h 63"/>
                <a:gd name="T64" fmla="*/ 93804 w 57"/>
                <a:gd name="T65" fmla="*/ 32747 h 63"/>
                <a:gd name="T66" fmla="*/ 86897 w 57"/>
                <a:gd name="T67" fmla="*/ 32747 h 63"/>
                <a:gd name="T68" fmla="*/ 86897 w 57"/>
                <a:gd name="T69" fmla="*/ 30442 h 63"/>
                <a:gd name="T70" fmla="*/ 65863 w 57"/>
                <a:gd name="T71" fmla="*/ 24770 h 63"/>
                <a:gd name="T72" fmla="*/ 59088 w 57"/>
                <a:gd name="T73" fmla="*/ 27664 h 63"/>
                <a:gd name="T74" fmla="*/ 0 w 57"/>
                <a:gd name="T75" fmla="*/ 3044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6" name="Freeform 33"/>
            <p:cNvSpPr>
              <a:spLocks/>
            </p:cNvSpPr>
            <p:nvPr/>
          </p:nvSpPr>
          <p:spPr bwMode="auto">
            <a:xfrm>
              <a:off x="4140" y="2179"/>
              <a:ext cx="610" cy="249"/>
            </a:xfrm>
            <a:custGeom>
              <a:avLst/>
              <a:gdLst>
                <a:gd name="T0" fmla="*/ 6859 w 119"/>
                <a:gd name="T1" fmla="*/ 113583 h 51"/>
                <a:gd name="T2" fmla="*/ 14558 w 119"/>
                <a:gd name="T3" fmla="*/ 108007 h 51"/>
                <a:gd name="T4" fmla="*/ 17921 w 119"/>
                <a:gd name="T5" fmla="*/ 99976 h 51"/>
                <a:gd name="T6" fmla="*/ 49712 w 119"/>
                <a:gd name="T7" fmla="*/ 85768 h 51"/>
                <a:gd name="T8" fmla="*/ 63563 w 119"/>
                <a:gd name="T9" fmla="*/ 74944 h 51"/>
                <a:gd name="T10" fmla="*/ 71129 w 119"/>
                <a:gd name="T11" fmla="*/ 74944 h 51"/>
                <a:gd name="T12" fmla="*/ 74625 w 119"/>
                <a:gd name="T13" fmla="*/ 69368 h 51"/>
                <a:gd name="T14" fmla="*/ 81484 w 119"/>
                <a:gd name="T15" fmla="*/ 69368 h 51"/>
                <a:gd name="T16" fmla="*/ 99404 w 119"/>
                <a:gd name="T17" fmla="*/ 63671 h 51"/>
                <a:gd name="T18" fmla="*/ 116643 w 119"/>
                <a:gd name="T19" fmla="*/ 47124 h 51"/>
                <a:gd name="T20" fmla="*/ 116643 w 119"/>
                <a:gd name="T21" fmla="*/ 35851 h 51"/>
                <a:gd name="T22" fmla="*/ 131196 w 119"/>
                <a:gd name="T23" fmla="*/ 35851 h 51"/>
                <a:gd name="T24" fmla="*/ 148435 w 119"/>
                <a:gd name="T25" fmla="*/ 33517 h 51"/>
                <a:gd name="T26" fmla="*/ 399770 w 119"/>
                <a:gd name="T27" fmla="*/ 2788 h 51"/>
                <a:gd name="T28" fmla="*/ 403261 w 119"/>
                <a:gd name="T29" fmla="*/ 5698 h 51"/>
                <a:gd name="T30" fmla="*/ 410807 w 119"/>
                <a:gd name="T31" fmla="*/ 13612 h 51"/>
                <a:gd name="T32" fmla="*/ 410807 w 119"/>
                <a:gd name="T33" fmla="*/ 16517 h 51"/>
                <a:gd name="T34" fmla="*/ 403261 w 119"/>
                <a:gd name="T35" fmla="*/ 13612 h 51"/>
                <a:gd name="T36" fmla="*/ 399770 w 119"/>
                <a:gd name="T37" fmla="*/ 16517 h 51"/>
                <a:gd name="T38" fmla="*/ 385894 w 119"/>
                <a:gd name="T39" fmla="*/ 22122 h 51"/>
                <a:gd name="T40" fmla="*/ 371495 w 119"/>
                <a:gd name="T41" fmla="*/ 30725 h 51"/>
                <a:gd name="T42" fmla="*/ 374858 w 119"/>
                <a:gd name="T43" fmla="*/ 33517 h 51"/>
                <a:gd name="T44" fmla="*/ 396274 w 119"/>
                <a:gd name="T45" fmla="*/ 25027 h 51"/>
                <a:gd name="T46" fmla="*/ 403261 w 119"/>
                <a:gd name="T47" fmla="*/ 30725 h 51"/>
                <a:gd name="T48" fmla="*/ 406655 w 119"/>
                <a:gd name="T49" fmla="*/ 30725 h 51"/>
                <a:gd name="T50" fmla="*/ 417691 w 119"/>
                <a:gd name="T51" fmla="*/ 25027 h 51"/>
                <a:gd name="T52" fmla="*/ 421182 w 119"/>
                <a:gd name="T53" fmla="*/ 38639 h 51"/>
                <a:gd name="T54" fmla="*/ 414328 w 119"/>
                <a:gd name="T55" fmla="*/ 47124 h 51"/>
                <a:gd name="T56" fmla="*/ 403261 w 119"/>
                <a:gd name="T57" fmla="*/ 52847 h 51"/>
                <a:gd name="T58" fmla="*/ 389390 w 119"/>
                <a:gd name="T59" fmla="*/ 55634 h 51"/>
                <a:gd name="T60" fmla="*/ 385894 w 119"/>
                <a:gd name="T61" fmla="*/ 52847 h 51"/>
                <a:gd name="T62" fmla="*/ 382532 w 119"/>
                <a:gd name="T63" fmla="*/ 50034 h 51"/>
                <a:gd name="T64" fmla="*/ 382532 w 119"/>
                <a:gd name="T65" fmla="*/ 58544 h 51"/>
                <a:gd name="T66" fmla="*/ 385894 w 119"/>
                <a:gd name="T67" fmla="*/ 60761 h 51"/>
                <a:gd name="T68" fmla="*/ 389390 w 119"/>
                <a:gd name="T69" fmla="*/ 66459 h 51"/>
                <a:gd name="T70" fmla="*/ 371495 w 119"/>
                <a:gd name="T71" fmla="*/ 74944 h 51"/>
                <a:gd name="T72" fmla="*/ 371495 w 119"/>
                <a:gd name="T73" fmla="*/ 80642 h 51"/>
                <a:gd name="T74" fmla="*/ 396274 w 119"/>
                <a:gd name="T75" fmla="*/ 74944 h 51"/>
                <a:gd name="T76" fmla="*/ 403261 w 119"/>
                <a:gd name="T77" fmla="*/ 74944 h 51"/>
                <a:gd name="T78" fmla="*/ 385894 w 119"/>
                <a:gd name="T79" fmla="*/ 88673 h 51"/>
                <a:gd name="T80" fmla="*/ 364611 w 119"/>
                <a:gd name="T81" fmla="*/ 99976 h 51"/>
                <a:gd name="T82" fmla="*/ 361115 w 119"/>
                <a:gd name="T83" fmla="*/ 102881 h 51"/>
                <a:gd name="T84" fmla="*/ 339703 w 119"/>
                <a:gd name="T85" fmla="*/ 122191 h 51"/>
                <a:gd name="T86" fmla="*/ 329323 w 119"/>
                <a:gd name="T87" fmla="*/ 138615 h 51"/>
                <a:gd name="T88" fmla="*/ 244477 w 119"/>
                <a:gd name="T89" fmla="*/ 108007 h 51"/>
                <a:gd name="T90" fmla="*/ 176710 w 119"/>
                <a:gd name="T91" fmla="*/ 99976 h 51"/>
                <a:gd name="T92" fmla="*/ 173348 w 119"/>
                <a:gd name="T93" fmla="*/ 99976 h 51"/>
                <a:gd name="T94" fmla="*/ 106263 w 119"/>
                <a:gd name="T95" fmla="*/ 102881 h 51"/>
                <a:gd name="T96" fmla="*/ 91864 w 119"/>
                <a:gd name="T97" fmla="*/ 110795 h 51"/>
                <a:gd name="T98" fmla="*/ 0 w 119"/>
                <a:gd name="T99" fmla="*/ 1250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7" name="Freeform 34"/>
            <p:cNvSpPr>
              <a:spLocks/>
            </p:cNvSpPr>
            <p:nvPr/>
          </p:nvSpPr>
          <p:spPr bwMode="auto">
            <a:xfrm>
              <a:off x="3961" y="2716"/>
              <a:ext cx="630" cy="453"/>
            </a:xfrm>
            <a:custGeom>
              <a:avLst/>
              <a:gdLst>
                <a:gd name="T0" fmla="*/ 0 w 123"/>
                <a:gd name="T1" fmla="*/ 21949 h 93"/>
                <a:gd name="T2" fmla="*/ 0 w 123"/>
                <a:gd name="T3" fmla="*/ 27618 h 93"/>
                <a:gd name="T4" fmla="*/ 6848 w 123"/>
                <a:gd name="T5" fmla="*/ 32694 h 93"/>
                <a:gd name="T6" fmla="*/ 10336 w 123"/>
                <a:gd name="T7" fmla="*/ 41140 h 93"/>
                <a:gd name="T8" fmla="*/ 13696 w 123"/>
                <a:gd name="T9" fmla="*/ 46693 h 93"/>
                <a:gd name="T10" fmla="*/ 10336 w 123"/>
                <a:gd name="T11" fmla="*/ 52363 h 93"/>
                <a:gd name="T12" fmla="*/ 24713 w 123"/>
                <a:gd name="T13" fmla="*/ 49586 h 93"/>
                <a:gd name="T14" fmla="*/ 31715 w 123"/>
                <a:gd name="T15" fmla="*/ 41140 h 93"/>
                <a:gd name="T16" fmla="*/ 35075 w 123"/>
                <a:gd name="T17" fmla="*/ 41140 h 93"/>
                <a:gd name="T18" fmla="*/ 31715 w 123"/>
                <a:gd name="T19" fmla="*/ 46693 h 93"/>
                <a:gd name="T20" fmla="*/ 66790 w 123"/>
                <a:gd name="T21" fmla="*/ 38247 h 93"/>
                <a:gd name="T22" fmla="*/ 66790 w 123"/>
                <a:gd name="T23" fmla="*/ 43917 h 93"/>
                <a:gd name="T24" fmla="*/ 88149 w 123"/>
                <a:gd name="T25" fmla="*/ 46693 h 93"/>
                <a:gd name="T26" fmla="*/ 102526 w 123"/>
                <a:gd name="T27" fmla="*/ 49586 h 93"/>
                <a:gd name="T28" fmla="*/ 109369 w 123"/>
                <a:gd name="T29" fmla="*/ 52363 h 93"/>
                <a:gd name="T30" fmla="*/ 109369 w 123"/>
                <a:gd name="T31" fmla="*/ 54545 h 93"/>
                <a:gd name="T32" fmla="*/ 126579 w 123"/>
                <a:gd name="T33" fmla="*/ 65865 h 93"/>
                <a:gd name="T34" fmla="*/ 123224 w 123"/>
                <a:gd name="T35" fmla="*/ 68642 h 93"/>
                <a:gd name="T36" fmla="*/ 119736 w 123"/>
                <a:gd name="T37" fmla="*/ 71535 h 93"/>
                <a:gd name="T38" fmla="*/ 144577 w 123"/>
                <a:gd name="T39" fmla="*/ 65865 h 93"/>
                <a:gd name="T40" fmla="*/ 176164 w 123"/>
                <a:gd name="T41" fmla="*/ 57443 h 93"/>
                <a:gd name="T42" fmla="*/ 176164 w 123"/>
                <a:gd name="T43" fmla="*/ 49586 h 93"/>
                <a:gd name="T44" fmla="*/ 214728 w 123"/>
                <a:gd name="T45" fmla="*/ 57443 h 93"/>
                <a:gd name="T46" fmla="*/ 242929 w 123"/>
                <a:gd name="T47" fmla="*/ 76518 h 93"/>
                <a:gd name="T48" fmla="*/ 260820 w 123"/>
                <a:gd name="T49" fmla="*/ 82163 h 93"/>
                <a:gd name="T50" fmla="*/ 271156 w 123"/>
                <a:gd name="T51" fmla="*/ 98467 h 93"/>
                <a:gd name="T52" fmla="*/ 267668 w 123"/>
                <a:gd name="T53" fmla="*/ 131750 h 93"/>
                <a:gd name="T54" fmla="*/ 282179 w 123"/>
                <a:gd name="T55" fmla="*/ 148053 h 93"/>
                <a:gd name="T56" fmla="*/ 278685 w 123"/>
                <a:gd name="T57" fmla="*/ 137425 h 93"/>
                <a:gd name="T58" fmla="*/ 289027 w 123"/>
                <a:gd name="T59" fmla="*/ 139607 h 93"/>
                <a:gd name="T60" fmla="*/ 292515 w 123"/>
                <a:gd name="T61" fmla="*/ 137425 h 93"/>
                <a:gd name="T62" fmla="*/ 292515 w 123"/>
                <a:gd name="T63" fmla="*/ 145277 h 93"/>
                <a:gd name="T64" fmla="*/ 282179 w 123"/>
                <a:gd name="T65" fmla="*/ 156475 h 93"/>
                <a:gd name="T66" fmla="*/ 292515 w 123"/>
                <a:gd name="T67" fmla="*/ 167225 h 93"/>
                <a:gd name="T68" fmla="*/ 313894 w 123"/>
                <a:gd name="T69" fmla="*/ 186300 h 93"/>
                <a:gd name="T70" fmla="*/ 320742 w 123"/>
                <a:gd name="T71" fmla="*/ 189193 h 93"/>
                <a:gd name="T72" fmla="*/ 331078 w 123"/>
                <a:gd name="T73" fmla="*/ 202720 h 93"/>
                <a:gd name="T74" fmla="*/ 348969 w 123"/>
                <a:gd name="T75" fmla="*/ 224664 h 93"/>
                <a:gd name="T76" fmla="*/ 380530 w 123"/>
                <a:gd name="T77" fmla="*/ 241532 h 93"/>
                <a:gd name="T78" fmla="*/ 391548 w 123"/>
                <a:gd name="T79" fmla="*/ 246515 h 93"/>
                <a:gd name="T80" fmla="*/ 387532 w 123"/>
                <a:gd name="T81" fmla="*/ 249413 h 93"/>
                <a:gd name="T82" fmla="*/ 384044 w 123"/>
                <a:gd name="T83" fmla="*/ 252165 h 93"/>
                <a:gd name="T84" fmla="*/ 398554 w 123"/>
                <a:gd name="T85" fmla="*/ 252165 h 93"/>
                <a:gd name="T86" fmla="*/ 426756 w 123"/>
                <a:gd name="T87" fmla="*/ 241532 h 93"/>
                <a:gd name="T88" fmla="*/ 426756 w 123"/>
                <a:gd name="T89" fmla="*/ 224664 h 93"/>
                <a:gd name="T90" fmla="*/ 430111 w 123"/>
                <a:gd name="T91" fmla="*/ 202720 h 93"/>
                <a:gd name="T92" fmla="*/ 426756 w 123"/>
                <a:gd name="T93" fmla="*/ 167225 h 93"/>
                <a:gd name="T94" fmla="*/ 398554 w 123"/>
                <a:gd name="T95" fmla="*/ 131750 h 93"/>
                <a:gd name="T96" fmla="*/ 387532 w 123"/>
                <a:gd name="T97" fmla="*/ 117658 h 93"/>
                <a:gd name="T98" fmla="*/ 387532 w 123"/>
                <a:gd name="T99" fmla="*/ 104136 h 93"/>
                <a:gd name="T100" fmla="*/ 363346 w 123"/>
                <a:gd name="T101" fmla="*/ 79387 h 93"/>
                <a:gd name="T102" fmla="*/ 348969 w 123"/>
                <a:gd name="T103" fmla="*/ 65865 h 93"/>
                <a:gd name="T104" fmla="*/ 324102 w 123"/>
                <a:gd name="T105" fmla="*/ 21949 h 93"/>
                <a:gd name="T106" fmla="*/ 317254 w 123"/>
                <a:gd name="T107" fmla="*/ 16298 h 93"/>
                <a:gd name="T108" fmla="*/ 310406 w 123"/>
                <a:gd name="T109" fmla="*/ 2776 h 93"/>
                <a:gd name="T110" fmla="*/ 289027 w 123"/>
                <a:gd name="T111" fmla="*/ 2776 h 93"/>
                <a:gd name="T112" fmla="*/ 289027 w 123"/>
                <a:gd name="T113" fmla="*/ 19196 h 93"/>
                <a:gd name="T114" fmla="*/ 282179 w 123"/>
                <a:gd name="T115" fmla="*/ 21949 h 93"/>
                <a:gd name="T116" fmla="*/ 137601 w 123"/>
                <a:gd name="T117" fmla="*/ 19196 h 93"/>
                <a:gd name="T118" fmla="*/ 134241 w 123"/>
                <a:gd name="T119" fmla="*/ 844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8" name="Freeform 35"/>
            <p:cNvSpPr>
              <a:spLocks/>
            </p:cNvSpPr>
            <p:nvPr/>
          </p:nvSpPr>
          <p:spPr bwMode="auto">
            <a:xfrm>
              <a:off x="4242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7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5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7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9" name="Freeform 36"/>
            <p:cNvSpPr>
              <a:spLocks/>
            </p:cNvSpPr>
            <p:nvPr/>
          </p:nvSpPr>
          <p:spPr bwMode="auto">
            <a:xfrm>
              <a:off x="3432" y="2306"/>
              <a:ext cx="344" cy="302"/>
            </a:xfrm>
            <a:custGeom>
              <a:avLst/>
              <a:gdLst>
                <a:gd name="T0" fmla="*/ 0 w 67"/>
                <a:gd name="T1" fmla="*/ 8446 h 62"/>
                <a:gd name="T2" fmla="*/ 213973 w 67"/>
                <a:gd name="T3" fmla="*/ 0 h 62"/>
                <a:gd name="T4" fmla="*/ 213973 w 67"/>
                <a:gd name="T5" fmla="*/ 2776 h 62"/>
                <a:gd name="T6" fmla="*/ 217506 w 67"/>
                <a:gd name="T7" fmla="*/ 5670 h 62"/>
                <a:gd name="T8" fmla="*/ 221012 w 67"/>
                <a:gd name="T9" fmla="*/ 8446 h 62"/>
                <a:gd name="T10" fmla="*/ 217506 w 67"/>
                <a:gd name="T11" fmla="*/ 13522 h 62"/>
                <a:gd name="T12" fmla="*/ 213973 w 67"/>
                <a:gd name="T13" fmla="*/ 16298 h 62"/>
                <a:gd name="T14" fmla="*/ 207093 w 67"/>
                <a:gd name="T15" fmla="*/ 21949 h 62"/>
                <a:gd name="T16" fmla="*/ 207093 w 67"/>
                <a:gd name="T17" fmla="*/ 24725 h 62"/>
                <a:gd name="T18" fmla="*/ 239018 w 67"/>
                <a:gd name="T19" fmla="*/ 24725 h 62"/>
                <a:gd name="T20" fmla="*/ 239018 w 67"/>
                <a:gd name="T21" fmla="*/ 24725 h 62"/>
                <a:gd name="T22" fmla="*/ 239018 w 67"/>
                <a:gd name="T23" fmla="*/ 27618 h 62"/>
                <a:gd name="T24" fmla="*/ 235645 w 67"/>
                <a:gd name="T25" fmla="*/ 32694 h 62"/>
                <a:gd name="T26" fmla="*/ 232113 w 67"/>
                <a:gd name="T27" fmla="*/ 35470 h 62"/>
                <a:gd name="T28" fmla="*/ 228606 w 67"/>
                <a:gd name="T29" fmla="*/ 46693 h 62"/>
                <a:gd name="T30" fmla="*/ 221012 w 67"/>
                <a:gd name="T31" fmla="*/ 52363 h 62"/>
                <a:gd name="T32" fmla="*/ 221012 w 67"/>
                <a:gd name="T33" fmla="*/ 60220 h 62"/>
                <a:gd name="T34" fmla="*/ 221012 w 67"/>
                <a:gd name="T35" fmla="*/ 68642 h 62"/>
                <a:gd name="T36" fmla="*/ 221012 w 67"/>
                <a:gd name="T37" fmla="*/ 68642 h 62"/>
                <a:gd name="T38" fmla="*/ 213973 w 67"/>
                <a:gd name="T39" fmla="*/ 71535 h 62"/>
                <a:gd name="T40" fmla="*/ 213973 w 67"/>
                <a:gd name="T41" fmla="*/ 74311 h 62"/>
                <a:gd name="T42" fmla="*/ 203561 w 67"/>
                <a:gd name="T43" fmla="*/ 79387 h 62"/>
                <a:gd name="T44" fmla="*/ 203561 w 67"/>
                <a:gd name="T45" fmla="*/ 87833 h 62"/>
                <a:gd name="T46" fmla="*/ 203561 w 67"/>
                <a:gd name="T47" fmla="*/ 95690 h 62"/>
                <a:gd name="T48" fmla="*/ 200187 w 67"/>
                <a:gd name="T49" fmla="*/ 98467 h 62"/>
                <a:gd name="T50" fmla="*/ 192465 w 67"/>
                <a:gd name="T51" fmla="*/ 104136 h 62"/>
                <a:gd name="T52" fmla="*/ 185560 w 67"/>
                <a:gd name="T53" fmla="*/ 109782 h 62"/>
                <a:gd name="T54" fmla="*/ 182053 w 67"/>
                <a:gd name="T55" fmla="*/ 112558 h 62"/>
                <a:gd name="T56" fmla="*/ 182053 w 67"/>
                <a:gd name="T57" fmla="*/ 117658 h 62"/>
                <a:gd name="T58" fmla="*/ 178649 w 67"/>
                <a:gd name="T59" fmla="*/ 123304 h 62"/>
                <a:gd name="T60" fmla="*/ 178649 w 67"/>
                <a:gd name="T61" fmla="*/ 126080 h 62"/>
                <a:gd name="T62" fmla="*/ 175142 w 67"/>
                <a:gd name="T63" fmla="*/ 134526 h 62"/>
                <a:gd name="T64" fmla="*/ 170953 w 67"/>
                <a:gd name="T65" fmla="*/ 139607 h 62"/>
                <a:gd name="T66" fmla="*/ 175142 w 67"/>
                <a:gd name="T67" fmla="*/ 148053 h 62"/>
                <a:gd name="T68" fmla="*/ 178649 w 67"/>
                <a:gd name="T69" fmla="*/ 150830 h 62"/>
                <a:gd name="T70" fmla="*/ 178649 w 67"/>
                <a:gd name="T71" fmla="*/ 156475 h 62"/>
                <a:gd name="T72" fmla="*/ 178649 w 67"/>
                <a:gd name="T73" fmla="*/ 156475 h 62"/>
                <a:gd name="T74" fmla="*/ 178649 w 67"/>
                <a:gd name="T75" fmla="*/ 159251 h 62"/>
                <a:gd name="T76" fmla="*/ 178649 w 67"/>
                <a:gd name="T77" fmla="*/ 159251 h 62"/>
                <a:gd name="T78" fmla="*/ 175142 w 67"/>
                <a:gd name="T79" fmla="*/ 164351 h 62"/>
                <a:gd name="T80" fmla="*/ 178649 w 67"/>
                <a:gd name="T81" fmla="*/ 167225 h 62"/>
                <a:gd name="T82" fmla="*/ 28547 w 67"/>
                <a:gd name="T83" fmla="*/ 169997 h 62"/>
                <a:gd name="T84" fmla="*/ 28547 w 67"/>
                <a:gd name="T85" fmla="*/ 145277 h 62"/>
                <a:gd name="T86" fmla="*/ 21513 w 67"/>
                <a:gd name="T87" fmla="*/ 142383 h 62"/>
                <a:gd name="T88" fmla="*/ 14633 w 67"/>
                <a:gd name="T89" fmla="*/ 145277 h 62"/>
                <a:gd name="T90" fmla="*/ 14633 w 67"/>
                <a:gd name="T91" fmla="*/ 145277 h 62"/>
                <a:gd name="T92" fmla="*/ 6906 w 67"/>
                <a:gd name="T93" fmla="*/ 139607 h 62"/>
                <a:gd name="T94" fmla="*/ 6906 w 67"/>
                <a:gd name="T95" fmla="*/ 60220 h 62"/>
                <a:gd name="T96" fmla="*/ 0 w 67"/>
                <a:gd name="T97" fmla="*/ 8446 h 62"/>
                <a:gd name="T98" fmla="*/ 0 w 67"/>
                <a:gd name="T99" fmla="*/ 84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0" name="Freeform 37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214518 w 108"/>
                <a:gd name="T1" fmla="*/ 493092 h 184"/>
                <a:gd name="T2" fmla="*/ 214518 w 108"/>
                <a:gd name="T3" fmla="*/ 487407 h 184"/>
                <a:gd name="T4" fmla="*/ 211031 w 108"/>
                <a:gd name="T5" fmla="*/ 481728 h 184"/>
                <a:gd name="T6" fmla="*/ 200698 w 108"/>
                <a:gd name="T7" fmla="*/ 449075 h 184"/>
                <a:gd name="T8" fmla="*/ 176002 w 108"/>
                <a:gd name="T9" fmla="*/ 429824 h 184"/>
                <a:gd name="T10" fmla="*/ 169162 w 108"/>
                <a:gd name="T11" fmla="*/ 421366 h 184"/>
                <a:gd name="T12" fmla="*/ 162157 w 108"/>
                <a:gd name="T13" fmla="*/ 412927 h 184"/>
                <a:gd name="T14" fmla="*/ 137461 w 108"/>
                <a:gd name="T15" fmla="*/ 404918 h 184"/>
                <a:gd name="T16" fmla="*/ 116120 w 108"/>
                <a:gd name="T17" fmla="*/ 387996 h 184"/>
                <a:gd name="T18" fmla="*/ 77737 w 108"/>
                <a:gd name="T19" fmla="*/ 374454 h 184"/>
                <a:gd name="T20" fmla="*/ 77737 w 108"/>
                <a:gd name="T21" fmla="*/ 363807 h 184"/>
                <a:gd name="T22" fmla="*/ 81091 w 108"/>
                <a:gd name="T23" fmla="*/ 349664 h 184"/>
                <a:gd name="T24" fmla="*/ 74250 w 108"/>
                <a:gd name="T25" fmla="*/ 336092 h 184"/>
                <a:gd name="T26" fmla="*/ 77737 w 108"/>
                <a:gd name="T27" fmla="*/ 330437 h 184"/>
                <a:gd name="T28" fmla="*/ 56396 w 108"/>
                <a:gd name="T29" fmla="*/ 299944 h 184"/>
                <a:gd name="T30" fmla="*/ 41895 w 108"/>
                <a:gd name="T31" fmla="*/ 280722 h 184"/>
                <a:gd name="T32" fmla="*/ 49524 w 108"/>
                <a:gd name="T33" fmla="*/ 264391 h 184"/>
                <a:gd name="T34" fmla="*/ 49524 w 108"/>
                <a:gd name="T35" fmla="*/ 250824 h 184"/>
                <a:gd name="T36" fmla="*/ 31669 w 108"/>
                <a:gd name="T37" fmla="*/ 236706 h 184"/>
                <a:gd name="T38" fmla="*/ 31669 w 108"/>
                <a:gd name="T39" fmla="*/ 214676 h 184"/>
                <a:gd name="T40" fmla="*/ 38541 w 108"/>
                <a:gd name="T41" fmla="*/ 206690 h 184"/>
                <a:gd name="T42" fmla="*/ 41895 w 108"/>
                <a:gd name="T43" fmla="*/ 217454 h 184"/>
                <a:gd name="T44" fmla="*/ 52883 w 108"/>
                <a:gd name="T45" fmla="*/ 214676 h 184"/>
                <a:gd name="T46" fmla="*/ 49524 w 108"/>
                <a:gd name="T47" fmla="*/ 195449 h 184"/>
                <a:gd name="T48" fmla="*/ 41895 w 108"/>
                <a:gd name="T49" fmla="*/ 201128 h 184"/>
                <a:gd name="T50" fmla="*/ 24696 w 108"/>
                <a:gd name="T51" fmla="*/ 192548 h 184"/>
                <a:gd name="T52" fmla="*/ 21342 w 108"/>
                <a:gd name="T53" fmla="*/ 167763 h 184"/>
                <a:gd name="T54" fmla="*/ 3487 w 108"/>
                <a:gd name="T55" fmla="*/ 140644 h 184"/>
                <a:gd name="T56" fmla="*/ 3487 w 108"/>
                <a:gd name="T57" fmla="*/ 126531 h 184"/>
                <a:gd name="T58" fmla="*/ 13687 w 108"/>
                <a:gd name="T59" fmla="*/ 110180 h 184"/>
                <a:gd name="T60" fmla="*/ 6841 w 108"/>
                <a:gd name="T61" fmla="*/ 88169 h 184"/>
                <a:gd name="T62" fmla="*/ 0 w 108"/>
                <a:gd name="T63" fmla="*/ 76811 h 184"/>
                <a:gd name="T64" fmla="*/ 0 w 108"/>
                <a:gd name="T65" fmla="*/ 66047 h 184"/>
                <a:gd name="T66" fmla="*/ 21342 w 108"/>
                <a:gd name="T67" fmla="*/ 41257 h 184"/>
                <a:gd name="T68" fmla="*/ 31669 w 108"/>
                <a:gd name="T69" fmla="*/ 27685 h 184"/>
                <a:gd name="T70" fmla="*/ 31669 w 108"/>
                <a:gd name="T71" fmla="*/ 2779 h 184"/>
                <a:gd name="T72" fmla="*/ 169162 w 108"/>
                <a:gd name="T73" fmla="*/ 176222 h 184"/>
                <a:gd name="T74" fmla="*/ 366347 w 108"/>
                <a:gd name="T75" fmla="*/ 410027 h 184"/>
                <a:gd name="T76" fmla="*/ 369860 w 108"/>
                <a:gd name="T77" fmla="*/ 421366 h 184"/>
                <a:gd name="T78" fmla="*/ 373214 w 108"/>
                <a:gd name="T79" fmla="*/ 432037 h 184"/>
                <a:gd name="T80" fmla="*/ 376701 w 108"/>
                <a:gd name="T81" fmla="*/ 440617 h 184"/>
                <a:gd name="T82" fmla="*/ 362205 w 108"/>
                <a:gd name="T83" fmla="*/ 446175 h 184"/>
                <a:gd name="T84" fmla="*/ 345005 w 108"/>
                <a:gd name="T85" fmla="*/ 473865 h 184"/>
                <a:gd name="T86" fmla="*/ 341652 w 108"/>
                <a:gd name="T87" fmla="*/ 478949 h 184"/>
                <a:gd name="T88" fmla="*/ 338165 w 108"/>
                <a:gd name="T89" fmla="*/ 490308 h 184"/>
                <a:gd name="T90" fmla="*/ 345005 w 108"/>
                <a:gd name="T91" fmla="*/ 498201 h 184"/>
                <a:gd name="T92" fmla="*/ 338165 w 108"/>
                <a:gd name="T93" fmla="*/ 50663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1" name="Freeform 38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315137 w 94"/>
                <a:gd name="T1" fmla="*/ 216882 h 78"/>
                <a:gd name="T2" fmla="*/ 326277 w 94"/>
                <a:gd name="T3" fmla="*/ 122374 h 78"/>
                <a:gd name="T4" fmla="*/ 336708 w 94"/>
                <a:gd name="T5" fmla="*/ 27842 h 78"/>
                <a:gd name="T6" fmla="*/ 35536 w 94"/>
                <a:gd name="T7" fmla="*/ 0 h 78"/>
                <a:gd name="T8" fmla="*/ 32027 w 94"/>
                <a:gd name="T9" fmla="*/ 22259 h 78"/>
                <a:gd name="T10" fmla="*/ 10456 w 94"/>
                <a:gd name="T11" fmla="*/ 138909 h 78"/>
                <a:gd name="T12" fmla="*/ 6916 w 94"/>
                <a:gd name="T13" fmla="*/ 138909 h 78"/>
                <a:gd name="T14" fmla="*/ 0 w 94"/>
                <a:gd name="T15" fmla="*/ 186128 h 78"/>
                <a:gd name="T16" fmla="*/ 89268 w 94"/>
                <a:gd name="T17" fmla="*/ 197534 h 78"/>
                <a:gd name="T18" fmla="*/ 315137 w 94"/>
                <a:gd name="T19" fmla="*/ 216882 h 78"/>
                <a:gd name="T20" fmla="*/ 315137 w 94"/>
                <a:gd name="T21" fmla="*/ 216882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2" name="Freeform 39"/>
            <p:cNvSpPr>
              <a:spLocks/>
            </p:cNvSpPr>
            <p:nvPr/>
          </p:nvSpPr>
          <p:spPr bwMode="auto">
            <a:xfrm>
              <a:off x="2434" y="1892"/>
              <a:ext cx="507" cy="375"/>
            </a:xfrm>
            <a:custGeom>
              <a:avLst/>
              <a:gdLst>
                <a:gd name="T0" fmla="*/ 0 w 99"/>
                <a:gd name="T1" fmla="*/ 183438 h 77"/>
                <a:gd name="T2" fmla="*/ 35065 w 99"/>
                <a:gd name="T3" fmla="*/ 0 h 77"/>
                <a:gd name="T4" fmla="*/ 257208 w 99"/>
                <a:gd name="T5" fmla="*/ 19164 h 77"/>
                <a:gd name="T6" fmla="*/ 348688 w 99"/>
                <a:gd name="T7" fmla="*/ 24716 h 77"/>
                <a:gd name="T8" fmla="*/ 345328 w 99"/>
                <a:gd name="T9" fmla="*/ 71508 h 77"/>
                <a:gd name="T10" fmla="*/ 334968 w 99"/>
                <a:gd name="T11" fmla="*/ 210925 h 77"/>
                <a:gd name="T12" fmla="*/ 288913 w 99"/>
                <a:gd name="T13" fmla="*/ 208149 h 77"/>
                <a:gd name="T14" fmla="*/ 0 w 99"/>
                <a:gd name="T15" fmla="*/ 183438 h 77"/>
                <a:gd name="T16" fmla="*/ 0 w 99"/>
                <a:gd name="T17" fmla="*/ 183438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3" name="Freeform 40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44829 w 95"/>
                <a:gd name="T1" fmla="*/ 0 h 98"/>
                <a:gd name="T2" fmla="*/ 0 w 95"/>
                <a:gd name="T3" fmla="*/ 264910 h 98"/>
                <a:gd name="T4" fmla="*/ 0 w 95"/>
                <a:gd name="T5" fmla="*/ 264910 h 98"/>
                <a:gd name="T6" fmla="*/ 41388 w 95"/>
                <a:gd name="T7" fmla="*/ 270499 h 98"/>
                <a:gd name="T8" fmla="*/ 44829 w 95"/>
                <a:gd name="T9" fmla="*/ 248443 h 98"/>
                <a:gd name="T10" fmla="*/ 128418 w 95"/>
                <a:gd name="T11" fmla="*/ 256915 h 98"/>
                <a:gd name="T12" fmla="*/ 128418 w 95"/>
                <a:gd name="T13" fmla="*/ 256915 h 98"/>
                <a:gd name="T14" fmla="*/ 124951 w 95"/>
                <a:gd name="T15" fmla="*/ 254130 h 98"/>
                <a:gd name="T16" fmla="*/ 128418 w 95"/>
                <a:gd name="T17" fmla="*/ 251345 h 98"/>
                <a:gd name="T18" fmla="*/ 124951 w 95"/>
                <a:gd name="T19" fmla="*/ 248443 h 98"/>
                <a:gd name="T20" fmla="*/ 124951 w 95"/>
                <a:gd name="T21" fmla="*/ 248443 h 98"/>
                <a:gd name="T22" fmla="*/ 124951 w 95"/>
                <a:gd name="T23" fmla="*/ 248443 h 98"/>
                <a:gd name="T24" fmla="*/ 301660 w 95"/>
                <a:gd name="T25" fmla="*/ 259222 h 98"/>
                <a:gd name="T26" fmla="*/ 322668 w 95"/>
                <a:gd name="T27" fmla="*/ 49771 h 98"/>
                <a:gd name="T28" fmla="*/ 326134 w 95"/>
                <a:gd name="T29" fmla="*/ 49771 h 98"/>
                <a:gd name="T30" fmla="*/ 329473 w 95"/>
                <a:gd name="T31" fmla="*/ 24958 h 98"/>
                <a:gd name="T32" fmla="*/ 44829 w 95"/>
                <a:gd name="T33" fmla="*/ 0 h 98"/>
                <a:gd name="T34" fmla="*/ 44829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4" name="Freeform 41"/>
            <p:cNvSpPr>
              <a:spLocks/>
            </p:cNvSpPr>
            <p:nvPr/>
          </p:nvSpPr>
          <p:spPr bwMode="auto">
            <a:xfrm>
              <a:off x="2552" y="2306"/>
              <a:ext cx="968" cy="898"/>
            </a:xfrm>
            <a:custGeom>
              <a:avLst/>
              <a:gdLst>
                <a:gd name="T0" fmla="*/ 602834 w 189"/>
                <a:gd name="T1" fmla="*/ 138458 h 184"/>
                <a:gd name="T2" fmla="*/ 560098 w 189"/>
                <a:gd name="T3" fmla="*/ 129956 h 184"/>
                <a:gd name="T4" fmla="*/ 531903 w 189"/>
                <a:gd name="T5" fmla="*/ 135554 h 184"/>
                <a:gd name="T6" fmla="*/ 511206 w 189"/>
                <a:gd name="T7" fmla="*/ 135554 h 184"/>
                <a:gd name="T8" fmla="*/ 503678 w 189"/>
                <a:gd name="T9" fmla="*/ 135554 h 184"/>
                <a:gd name="T10" fmla="*/ 493342 w 189"/>
                <a:gd name="T11" fmla="*/ 129956 h 184"/>
                <a:gd name="T12" fmla="*/ 482981 w 189"/>
                <a:gd name="T13" fmla="*/ 141245 h 184"/>
                <a:gd name="T14" fmla="*/ 475478 w 189"/>
                <a:gd name="T15" fmla="*/ 132743 h 184"/>
                <a:gd name="T16" fmla="*/ 454781 w 189"/>
                <a:gd name="T17" fmla="*/ 129956 h 184"/>
                <a:gd name="T18" fmla="*/ 440404 w 189"/>
                <a:gd name="T19" fmla="*/ 127643 h 184"/>
                <a:gd name="T20" fmla="*/ 419052 w 189"/>
                <a:gd name="T21" fmla="*/ 121952 h 184"/>
                <a:gd name="T22" fmla="*/ 405331 w 189"/>
                <a:gd name="T23" fmla="*/ 119141 h 184"/>
                <a:gd name="T24" fmla="*/ 383978 w 189"/>
                <a:gd name="T25" fmla="*/ 113451 h 184"/>
                <a:gd name="T26" fmla="*/ 373617 w 189"/>
                <a:gd name="T27" fmla="*/ 104968 h 184"/>
                <a:gd name="T28" fmla="*/ 352265 w 189"/>
                <a:gd name="T29" fmla="*/ 99849 h 184"/>
                <a:gd name="T30" fmla="*/ 204345 w 189"/>
                <a:gd name="T31" fmla="*/ 0 h 184"/>
                <a:gd name="T32" fmla="*/ 0 w 189"/>
                <a:gd name="T33" fmla="*/ 199122 h 184"/>
                <a:gd name="T34" fmla="*/ 3488 w 189"/>
                <a:gd name="T35" fmla="*/ 207604 h 184"/>
                <a:gd name="T36" fmla="*/ 17864 w 189"/>
                <a:gd name="T37" fmla="*/ 224110 h 184"/>
                <a:gd name="T38" fmla="*/ 81163 w 189"/>
                <a:gd name="T39" fmla="*/ 273988 h 184"/>
                <a:gd name="T40" fmla="*/ 88139 w 189"/>
                <a:gd name="T41" fmla="*/ 288180 h 184"/>
                <a:gd name="T42" fmla="*/ 134229 w 189"/>
                <a:gd name="T43" fmla="*/ 340366 h 184"/>
                <a:gd name="T44" fmla="*/ 172760 w 189"/>
                <a:gd name="T45" fmla="*/ 346062 h 184"/>
                <a:gd name="T46" fmla="*/ 197498 w 189"/>
                <a:gd name="T47" fmla="*/ 315501 h 184"/>
                <a:gd name="T48" fmla="*/ 211193 w 189"/>
                <a:gd name="T49" fmla="*/ 312572 h 184"/>
                <a:gd name="T50" fmla="*/ 236059 w 189"/>
                <a:gd name="T51" fmla="*/ 318287 h 184"/>
                <a:gd name="T52" fmla="*/ 264259 w 189"/>
                <a:gd name="T53" fmla="*/ 329673 h 184"/>
                <a:gd name="T54" fmla="*/ 271132 w 189"/>
                <a:gd name="T55" fmla="*/ 335247 h 184"/>
                <a:gd name="T56" fmla="*/ 292485 w 189"/>
                <a:gd name="T57" fmla="*/ 357448 h 184"/>
                <a:gd name="T58" fmla="*/ 331046 w 189"/>
                <a:gd name="T59" fmla="*/ 412446 h 184"/>
                <a:gd name="T60" fmla="*/ 352265 w 189"/>
                <a:gd name="T61" fmla="*/ 428951 h 184"/>
                <a:gd name="T62" fmla="*/ 359246 w 189"/>
                <a:gd name="T63" fmla="*/ 456721 h 184"/>
                <a:gd name="T64" fmla="*/ 391507 w 189"/>
                <a:gd name="T65" fmla="*/ 487307 h 184"/>
                <a:gd name="T66" fmla="*/ 443764 w 189"/>
                <a:gd name="T67" fmla="*/ 500908 h 184"/>
                <a:gd name="T68" fmla="*/ 475478 w 189"/>
                <a:gd name="T69" fmla="*/ 503812 h 184"/>
                <a:gd name="T70" fmla="*/ 471990 w 189"/>
                <a:gd name="T71" fmla="*/ 498122 h 184"/>
                <a:gd name="T72" fmla="*/ 461756 w 189"/>
                <a:gd name="T73" fmla="*/ 448697 h 184"/>
                <a:gd name="T74" fmla="*/ 458269 w 189"/>
                <a:gd name="T75" fmla="*/ 443124 h 184"/>
                <a:gd name="T76" fmla="*/ 468604 w 189"/>
                <a:gd name="T77" fmla="*/ 423827 h 184"/>
                <a:gd name="T78" fmla="*/ 471990 w 189"/>
                <a:gd name="T79" fmla="*/ 418136 h 184"/>
                <a:gd name="T80" fmla="*/ 482981 w 189"/>
                <a:gd name="T81" fmla="*/ 401631 h 184"/>
                <a:gd name="T82" fmla="*/ 489982 w 189"/>
                <a:gd name="T83" fmla="*/ 401631 h 184"/>
                <a:gd name="T84" fmla="*/ 496830 w 189"/>
                <a:gd name="T85" fmla="*/ 393148 h 184"/>
                <a:gd name="T86" fmla="*/ 503678 w 189"/>
                <a:gd name="T87" fmla="*/ 393148 h 184"/>
                <a:gd name="T88" fmla="*/ 518182 w 189"/>
                <a:gd name="T89" fmla="*/ 387433 h 184"/>
                <a:gd name="T90" fmla="*/ 525055 w 189"/>
                <a:gd name="T91" fmla="*/ 376740 h 184"/>
                <a:gd name="T92" fmla="*/ 528410 w 189"/>
                <a:gd name="T93" fmla="*/ 382338 h 184"/>
                <a:gd name="T94" fmla="*/ 581481 w 189"/>
                <a:gd name="T95" fmla="*/ 359664 h 184"/>
                <a:gd name="T96" fmla="*/ 591817 w 189"/>
                <a:gd name="T97" fmla="*/ 335247 h 184"/>
                <a:gd name="T98" fmla="*/ 602834 w 189"/>
                <a:gd name="T99" fmla="*/ 332460 h 184"/>
                <a:gd name="T100" fmla="*/ 637902 w 189"/>
                <a:gd name="T101" fmla="*/ 329673 h 184"/>
                <a:gd name="T102" fmla="*/ 648237 w 189"/>
                <a:gd name="T103" fmla="*/ 323983 h 184"/>
                <a:gd name="T104" fmla="*/ 652278 w 189"/>
                <a:gd name="T105" fmla="*/ 315501 h 184"/>
                <a:gd name="T106" fmla="*/ 655766 w 189"/>
                <a:gd name="T107" fmla="*/ 293280 h 184"/>
                <a:gd name="T108" fmla="*/ 662614 w 189"/>
                <a:gd name="T109" fmla="*/ 279678 h 184"/>
                <a:gd name="T110" fmla="*/ 659254 w 189"/>
                <a:gd name="T111" fmla="*/ 251904 h 184"/>
                <a:gd name="T112" fmla="*/ 652278 w 189"/>
                <a:gd name="T113" fmla="*/ 243426 h 184"/>
                <a:gd name="T114" fmla="*/ 648237 w 189"/>
                <a:gd name="T115" fmla="*/ 226921 h 184"/>
                <a:gd name="T116" fmla="*/ 634414 w 189"/>
                <a:gd name="T117" fmla="*/ 146935 h 184"/>
                <a:gd name="T118" fmla="*/ 613036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5" name="Freeform 42"/>
            <p:cNvSpPr>
              <a:spLocks/>
            </p:cNvSpPr>
            <p:nvPr/>
          </p:nvSpPr>
          <p:spPr bwMode="auto">
            <a:xfrm>
              <a:off x="4371" y="1453"/>
              <a:ext cx="522" cy="380"/>
            </a:xfrm>
            <a:custGeom>
              <a:avLst/>
              <a:gdLst>
                <a:gd name="T0" fmla="*/ 273687 w 102"/>
                <a:gd name="T1" fmla="*/ 192061 h 78"/>
                <a:gd name="T2" fmla="*/ 266855 w 102"/>
                <a:gd name="T3" fmla="*/ 200508 h 78"/>
                <a:gd name="T4" fmla="*/ 263369 w 102"/>
                <a:gd name="T5" fmla="*/ 205585 h 78"/>
                <a:gd name="T6" fmla="*/ 263369 w 102"/>
                <a:gd name="T7" fmla="*/ 214037 h 78"/>
                <a:gd name="T8" fmla="*/ 270207 w 102"/>
                <a:gd name="T9" fmla="*/ 208484 h 78"/>
                <a:gd name="T10" fmla="*/ 284690 w 102"/>
                <a:gd name="T11" fmla="*/ 205585 h 78"/>
                <a:gd name="T12" fmla="*/ 305196 w 102"/>
                <a:gd name="T13" fmla="*/ 200508 h 78"/>
                <a:gd name="T14" fmla="*/ 336833 w 102"/>
                <a:gd name="T15" fmla="*/ 181426 h 78"/>
                <a:gd name="T16" fmla="*/ 347806 w 102"/>
                <a:gd name="T17" fmla="*/ 175755 h 78"/>
                <a:gd name="T18" fmla="*/ 357995 w 102"/>
                <a:gd name="T19" fmla="*/ 167302 h 78"/>
                <a:gd name="T20" fmla="*/ 351158 w 102"/>
                <a:gd name="T21" fmla="*/ 170079 h 78"/>
                <a:gd name="T22" fmla="*/ 340185 w 102"/>
                <a:gd name="T23" fmla="*/ 175755 h 78"/>
                <a:gd name="T24" fmla="*/ 329996 w 102"/>
                <a:gd name="T25" fmla="*/ 178532 h 78"/>
                <a:gd name="T26" fmla="*/ 340185 w 102"/>
                <a:gd name="T27" fmla="*/ 167302 h 78"/>
                <a:gd name="T28" fmla="*/ 333348 w 102"/>
                <a:gd name="T29" fmla="*/ 170079 h 78"/>
                <a:gd name="T30" fmla="*/ 301844 w 102"/>
                <a:gd name="T31" fmla="*/ 183608 h 78"/>
                <a:gd name="T32" fmla="*/ 280524 w 102"/>
                <a:gd name="T33" fmla="*/ 197732 h 78"/>
                <a:gd name="T34" fmla="*/ 277172 w 102"/>
                <a:gd name="T35" fmla="*/ 186507 h 78"/>
                <a:gd name="T36" fmla="*/ 284690 w 102"/>
                <a:gd name="T37" fmla="*/ 175755 h 78"/>
                <a:gd name="T38" fmla="*/ 277172 w 102"/>
                <a:gd name="T39" fmla="*/ 134598 h 78"/>
                <a:gd name="T40" fmla="*/ 270207 w 102"/>
                <a:gd name="T41" fmla="*/ 93538 h 78"/>
                <a:gd name="T42" fmla="*/ 263369 w 102"/>
                <a:gd name="T43" fmla="*/ 68687 h 78"/>
                <a:gd name="T44" fmla="*/ 260017 w 102"/>
                <a:gd name="T45" fmla="*/ 65911 h 78"/>
                <a:gd name="T46" fmla="*/ 256532 w 102"/>
                <a:gd name="T47" fmla="*/ 57463 h 78"/>
                <a:gd name="T48" fmla="*/ 252397 w 102"/>
                <a:gd name="T49" fmla="*/ 32729 h 78"/>
                <a:gd name="T50" fmla="*/ 242208 w 102"/>
                <a:gd name="T51" fmla="*/ 8448 h 78"/>
                <a:gd name="T52" fmla="*/ 238723 w 102"/>
                <a:gd name="T53" fmla="*/ 0 h 78"/>
                <a:gd name="T54" fmla="*/ 179061 w 102"/>
                <a:gd name="T55" fmla="*/ 10752 h 78"/>
                <a:gd name="T56" fmla="*/ 147424 w 102"/>
                <a:gd name="T57" fmla="*/ 38283 h 78"/>
                <a:gd name="T58" fmla="*/ 144072 w 102"/>
                <a:gd name="T59" fmla="*/ 49605 h 78"/>
                <a:gd name="T60" fmla="*/ 126263 w 102"/>
                <a:gd name="T61" fmla="*/ 63134 h 78"/>
                <a:gd name="T62" fmla="*/ 133100 w 102"/>
                <a:gd name="T63" fmla="*/ 68687 h 78"/>
                <a:gd name="T64" fmla="*/ 133100 w 102"/>
                <a:gd name="T65" fmla="*/ 74358 h 78"/>
                <a:gd name="T66" fmla="*/ 137235 w 102"/>
                <a:gd name="T67" fmla="*/ 87887 h 78"/>
                <a:gd name="T68" fmla="*/ 105623 w 102"/>
                <a:gd name="T69" fmla="*/ 107067 h 78"/>
                <a:gd name="T70" fmla="*/ 66473 w 102"/>
                <a:gd name="T71" fmla="*/ 107067 h 78"/>
                <a:gd name="T72" fmla="*/ 31509 w 102"/>
                <a:gd name="T73" fmla="*/ 115515 h 78"/>
                <a:gd name="T74" fmla="*/ 21320 w 102"/>
                <a:gd name="T75" fmla="*/ 126150 h 78"/>
                <a:gd name="T76" fmla="*/ 31509 w 102"/>
                <a:gd name="T77" fmla="*/ 142573 h 78"/>
                <a:gd name="T78" fmla="*/ 6837 w 102"/>
                <a:gd name="T79" fmla="*/ 164550 h 78"/>
                <a:gd name="T80" fmla="*/ 196896 w 102"/>
                <a:gd name="T81" fmla="*/ 151021 h 78"/>
                <a:gd name="T82" fmla="*/ 200254 w 102"/>
                <a:gd name="T83" fmla="*/ 156550 h 78"/>
                <a:gd name="T84" fmla="*/ 207219 w 102"/>
                <a:gd name="T85" fmla="*/ 159449 h 78"/>
                <a:gd name="T86" fmla="*/ 217408 w 102"/>
                <a:gd name="T87" fmla="*/ 172978 h 78"/>
                <a:gd name="T88" fmla="*/ 231891 w 102"/>
                <a:gd name="T89" fmla="*/ 17575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6" name="Freeform 43"/>
            <p:cNvSpPr>
              <a:spLocks/>
            </p:cNvSpPr>
            <p:nvPr/>
          </p:nvSpPr>
          <p:spPr bwMode="auto">
            <a:xfrm>
              <a:off x="4719" y="1428"/>
              <a:ext cx="118" cy="205"/>
            </a:xfrm>
            <a:custGeom>
              <a:avLst/>
              <a:gdLst>
                <a:gd name="T0" fmla="*/ 0 w 23"/>
                <a:gd name="T1" fmla="*/ 13603 h 42"/>
                <a:gd name="T2" fmla="*/ 3499 w 23"/>
                <a:gd name="T3" fmla="*/ 19299 h 42"/>
                <a:gd name="T4" fmla="*/ 0 w 23"/>
                <a:gd name="T5" fmla="*/ 22086 h 42"/>
                <a:gd name="T6" fmla="*/ 3499 w 23"/>
                <a:gd name="T7" fmla="*/ 22086 h 42"/>
                <a:gd name="T8" fmla="*/ 3499 w 23"/>
                <a:gd name="T9" fmla="*/ 24990 h 42"/>
                <a:gd name="T10" fmla="*/ 10399 w 23"/>
                <a:gd name="T11" fmla="*/ 38594 h 42"/>
                <a:gd name="T12" fmla="*/ 14581 w 23"/>
                <a:gd name="T13" fmla="*/ 47101 h 42"/>
                <a:gd name="T14" fmla="*/ 10399 w 23"/>
                <a:gd name="T15" fmla="*/ 52792 h 42"/>
                <a:gd name="T16" fmla="*/ 10399 w 23"/>
                <a:gd name="T17" fmla="*/ 58488 h 42"/>
                <a:gd name="T18" fmla="*/ 17951 w 23"/>
                <a:gd name="T19" fmla="*/ 72092 h 42"/>
                <a:gd name="T20" fmla="*/ 17951 w 23"/>
                <a:gd name="T21" fmla="*/ 77783 h 42"/>
                <a:gd name="T22" fmla="*/ 17951 w 23"/>
                <a:gd name="T23" fmla="*/ 80594 h 42"/>
                <a:gd name="T24" fmla="*/ 21476 w 23"/>
                <a:gd name="T25" fmla="*/ 80594 h 42"/>
                <a:gd name="T26" fmla="*/ 17951 w 23"/>
                <a:gd name="T27" fmla="*/ 77783 h 42"/>
                <a:gd name="T28" fmla="*/ 21476 w 23"/>
                <a:gd name="T29" fmla="*/ 77783 h 42"/>
                <a:gd name="T30" fmla="*/ 24980 w 23"/>
                <a:gd name="T31" fmla="*/ 82908 h 42"/>
                <a:gd name="T32" fmla="*/ 28346 w 23"/>
                <a:gd name="T33" fmla="*/ 94198 h 42"/>
                <a:gd name="T34" fmla="*/ 28346 w 23"/>
                <a:gd name="T35" fmla="*/ 102681 h 42"/>
                <a:gd name="T36" fmla="*/ 31875 w 23"/>
                <a:gd name="T37" fmla="*/ 107801 h 42"/>
                <a:gd name="T38" fmla="*/ 35374 w 23"/>
                <a:gd name="T39" fmla="*/ 116401 h 42"/>
                <a:gd name="T40" fmla="*/ 71303 w 23"/>
                <a:gd name="T41" fmla="*/ 110710 h 42"/>
                <a:gd name="T42" fmla="*/ 67250 w 23"/>
                <a:gd name="T43" fmla="*/ 107801 h 42"/>
                <a:gd name="T44" fmla="*/ 63751 w 23"/>
                <a:gd name="T45" fmla="*/ 105014 h 42"/>
                <a:gd name="T46" fmla="*/ 63751 w 23"/>
                <a:gd name="T47" fmla="*/ 102681 h 42"/>
                <a:gd name="T48" fmla="*/ 67250 w 23"/>
                <a:gd name="T49" fmla="*/ 99894 h 42"/>
                <a:gd name="T50" fmla="*/ 63751 w 23"/>
                <a:gd name="T51" fmla="*/ 94198 h 42"/>
                <a:gd name="T52" fmla="*/ 63751 w 23"/>
                <a:gd name="T53" fmla="*/ 74879 h 42"/>
                <a:gd name="T54" fmla="*/ 63751 w 23"/>
                <a:gd name="T55" fmla="*/ 69183 h 42"/>
                <a:gd name="T56" fmla="*/ 67250 w 23"/>
                <a:gd name="T57" fmla="*/ 58488 h 42"/>
                <a:gd name="T58" fmla="*/ 67250 w 23"/>
                <a:gd name="T59" fmla="*/ 52792 h 42"/>
                <a:gd name="T60" fmla="*/ 67250 w 23"/>
                <a:gd name="T61" fmla="*/ 47101 h 42"/>
                <a:gd name="T62" fmla="*/ 67250 w 23"/>
                <a:gd name="T63" fmla="*/ 41405 h 42"/>
                <a:gd name="T64" fmla="*/ 67250 w 23"/>
                <a:gd name="T65" fmla="*/ 38594 h 42"/>
                <a:gd name="T66" fmla="*/ 67250 w 23"/>
                <a:gd name="T67" fmla="*/ 35807 h 42"/>
                <a:gd name="T68" fmla="*/ 78331 w 23"/>
                <a:gd name="T69" fmla="*/ 30711 h 42"/>
                <a:gd name="T70" fmla="*/ 81702 w 23"/>
                <a:gd name="T71" fmla="*/ 19299 h 42"/>
                <a:gd name="T72" fmla="*/ 78331 w 23"/>
                <a:gd name="T73" fmla="*/ 13603 h 42"/>
                <a:gd name="T74" fmla="*/ 78331 w 23"/>
                <a:gd name="T75" fmla="*/ 8483 h 42"/>
                <a:gd name="T76" fmla="*/ 78331 w 23"/>
                <a:gd name="T77" fmla="*/ 8483 h 42"/>
                <a:gd name="T78" fmla="*/ 78331 w 23"/>
                <a:gd name="T79" fmla="*/ 5696 h 42"/>
                <a:gd name="T80" fmla="*/ 74807 w 23"/>
                <a:gd name="T81" fmla="*/ 0 h 42"/>
                <a:gd name="T82" fmla="*/ 0 w 23"/>
                <a:gd name="T83" fmla="*/ 13603 h 42"/>
                <a:gd name="T84" fmla="*/ 0 w 23"/>
                <a:gd name="T85" fmla="*/ 13603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7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238160 w 76"/>
                <a:gd name="T1" fmla="*/ 258171 h 94"/>
                <a:gd name="T2" fmla="*/ 273973 w 76"/>
                <a:gd name="T3" fmla="*/ 74376 h 94"/>
                <a:gd name="T4" fmla="*/ 183559 w 76"/>
                <a:gd name="T5" fmla="*/ 63146 h 94"/>
                <a:gd name="T6" fmla="*/ 191312 w 76"/>
                <a:gd name="T7" fmla="*/ 16308 h 94"/>
                <a:gd name="T8" fmla="*/ 57462 w 76"/>
                <a:gd name="T9" fmla="*/ 0 h 94"/>
                <a:gd name="T10" fmla="*/ 0 w 76"/>
                <a:gd name="T11" fmla="*/ 230535 h 94"/>
                <a:gd name="T12" fmla="*/ 0 w 76"/>
                <a:gd name="T13" fmla="*/ 230535 h 94"/>
                <a:gd name="T14" fmla="*/ 238160 w 76"/>
                <a:gd name="T15" fmla="*/ 258171 h 94"/>
                <a:gd name="T16" fmla="*/ 238160 w 76"/>
                <a:gd name="T17" fmla="*/ 25817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8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3476 w 90"/>
                <a:gd name="T1" fmla="*/ 110446 h 66"/>
                <a:gd name="T2" fmla="*/ 0 w 90"/>
                <a:gd name="T3" fmla="*/ 110446 h 66"/>
                <a:gd name="T4" fmla="*/ 3476 w 90"/>
                <a:gd name="T5" fmla="*/ 102542 h 66"/>
                <a:gd name="T6" fmla="*/ 3476 w 90"/>
                <a:gd name="T7" fmla="*/ 96854 h 66"/>
                <a:gd name="T8" fmla="*/ 3476 w 90"/>
                <a:gd name="T9" fmla="*/ 96854 h 66"/>
                <a:gd name="T10" fmla="*/ 6818 w 90"/>
                <a:gd name="T11" fmla="*/ 99757 h 66"/>
                <a:gd name="T12" fmla="*/ 3476 w 90"/>
                <a:gd name="T13" fmla="*/ 102542 h 66"/>
                <a:gd name="T14" fmla="*/ 10294 w 90"/>
                <a:gd name="T15" fmla="*/ 99757 h 66"/>
                <a:gd name="T16" fmla="*/ 10294 w 90"/>
                <a:gd name="T17" fmla="*/ 96854 h 66"/>
                <a:gd name="T18" fmla="*/ 10294 w 90"/>
                <a:gd name="T19" fmla="*/ 91165 h 66"/>
                <a:gd name="T20" fmla="*/ 6818 w 90"/>
                <a:gd name="T21" fmla="*/ 82691 h 66"/>
                <a:gd name="T22" fmla="*/ 10294 w 90"/>
                <a:gd name="T23" fmla="*/ 82691 h 66"/>
                <a:gd name="T24" fmla="*/ 17766 w 90"/>
                <a:gd name="T25" fmla="*/ 79905 h 66"/>
                <a:gd name="T26" fmla="*/ 13611 w 90"/>
                <a:gd name="T27" fmla="*/ 77573 h 66"/>
                <a:gd name="T28" fmla="*/ 10294 w 90"/>
                <a:gd name="T29" fmla="*/ 79905 h 66"/>
                <a:gd name="T30" fmla="*/ 10294 w 90"/>
                <a:gd name="T31" fmla="*/ 69098 h 66"/>
                <a:gd name="T32" fmla="*/ 10294 w 90"/>
                <a:gd name="T33" fmla="*/ 60624 h 66"/>
                <a:gd name="T34" fmla="*/ 10294 w 90"/>
                <a:gd name="T35" fmla="*/ 47032 h 66"/>
                <a:gd name="T36" fmla="*/ 6818 w 90"/>
                <a:gd name="T37" fmla="*/ 30536 h 66"/>
                <a:gd name="T38" fmla="*/ 6818 w 90"/>
                <a:gd name="T39" fmla="*/ 16378 h 66"/>
                <a:gd name="T40" fmla="*/ 38190 w 90"/>
                <a:gd name="T41" fmla="*/ 24970 h 66"/>
                <a:gd name="T42" fmla="*/ 66225 w 90"/>
                <a:gd name="T43" fmla="*/ 35654 h 66"/>
                <a:gd name="T44" fmla="*/ 80510 w 90"/>
                <a:gd name="T45" fmla="*/ 38562 h 66"/>
                <a:gd name="T46" fmla="*/ 83986 w 90"/>
                <a:gd name="T47" fmla="*/ 41343 h 66"/>
                <a:gd name="T48" fmla="*/ 83986 w 90"/>
                <a:gd name="T49" fmla="*/ 55506 h 66"/>
                <a:gd name="T50" fmla="*/ 76386 w 90"/>
                <a:gd name="T51" fmla="*/ 63410 h 66"/>
                <a:gd name="T52" fmla="*/ 76386 w 90"/>
                <a:gd name="T53" fmla="*/ 69098 h 66"/>
                <a:gd name="T54" fmla="*/ 76386 w 90"/>
                <a:gd name="T55" fmla="*/ 74787 h 66"/>
                <a:gd name="T56" fmla="*/ 80510 w 90"/>
                <a:gd name="T57" fmla="*/ 77573 h 66"/>
                <a:gd name="T58" fmla="*/ 87328 w 90"/>
                <a:gd name="T59" fmla="*/ 66312 h 66"/>
                <a:gd name="T60" fmla="*/ 94121 w 90"/>
                <a:gd name="T61" fmla="*/ 57838 h 66"/>
                <a:gd name="T62" fmla="*/ 100939 w 90"/>
                <a:gd name="T63" fmla="*/ 49817 h 66"/>
                <a:gd name="T64" fmla="*/ 90804 w 90"/>
                <a:gd name="T65" fmla="*/ 27755 h 66"/>
                <a:gd name="T66" fmla="*/ 94121 w 90"/>
                <a:gd name="T67" fmla="*/ 24970 h 66"/>
                <a:gd name="T68" fmla="*/ 100939 w 90"/>
                <a:gd name="T69" fmla="*/ 19281 h 66"/>
                <a:gd name="T70" fmla="*/ 94121 w 90"/>
                <a:gd name="T71" fmla="*/ 13592 h 66"/>
                <a:gd name="T72" fmla="*/ 94121 w 90"/>
                <a:gd name="T73" fmla="*/ 0 h 66"/>
                <a:gd name="T74" fmla="*/ 216302 w 90"/>
                <a:gd name="T75" fmla="*/ 24970 h 66"/>
                <a:gd name="T76" fmla="*/ 313899 w 90"/>
                <a:gd name="T77" fmla="*/ 44251 h 66"/>
                <a:gd name="T78" fmla="*/ 279051 w 90"/>
                <a:gd name="T79" fmla="*/ 163166 h 66"/>
                <a:gd name="T80" fmla="*/ 279051 w 90"/>
                <a:gd name="T81" fmla="*/ 165952 h 66"/>
                <a:gd name="T82" fmla="*/ 279051 w 90"/>
                <a:gd name="T83" fmla="*/ 168855 h 66"/>
                <a:gd name="T84" fmla="*/ 282527 w 90"/>
                <a:gd name="T85" fmla="*/ 173948 h 66"/>
                <a:gd name="T86" fmla="*/ 279051 w 90"/>
                <a:gd name="T87" fmla="*/ 176758 h 66"/>
                <a:gd name="T88" fmla="*/ 279051 w 90"/>
                <a:gd name="T89" fmla="*/ 182447 h 66"/>
                <a:gd name="T90" fmla="*/ 191748 w 90"/>
                <a:gd name="T91" fmla="*/ 168855 h 66"/>
                <a:gd name="T92" fmla="*/ 181582 w 90"/>
                <a:gd name="T93" fmla="*/ 168855 h 66"/>
                <a:gd name="T94" fmla="*/ 174636 w 90"/>
                <a:gd name="T95" fmla="*/ 165952 h 66"/>
                <a:gd name="T96" fmla="*/ 163821 w 90"/>
                <a:gd name="T97" fmla="*/ 168855 h 66"/>
                <a:gd name="T98" fmla="*/ 153553 w 90"/>
                <a:gd name="T99" fmla="*/ 165952 h 66"/>
                <a:gd name="T100" fmla="*/ 143259 w 90"/>
                <a:gd name="T101" fmla="*/ 168855 h 66"/>
                <a:gd name="T102" fmla="*/ 128974 w 90"/>
                <a:gd name="T103" fmla="*/ 165952 h 66"/>
                <a:gd name="T104" fmla="*/ 104415 w 90"/>
                <a:gd name="T105" fmla="*/ 165952 h 66"/>
                <a:gd name="T106" fmla="*/ 83986 w 90"/>
                <a:gd name="T107" fmla="*/ 160380 h 66"/>
                <a:gd name="T108" fmla="*/ 66225 w 90"/>
                <a:gd name="T109" fmla="*/ 160380 h 66"/>
                <a:gd name="T110" fmla="*/ 41666 w 90"/>
                <a:gd name="T111" fmla="*/ 154692 h 66"/>
                <a:gd name="T112" fmla="*/ 38190 w 90"/>
                <a:gd name="T113" fmla="*/ 138197 h 66"/>
                <a:gd name="T114" fmla="*/ 38190 w 90"/>
                <a:gd name="T115" fmla="*/ 129722 h 66"/>
                <a:gd name="T116" fmla="*/ 24554 w 90"/>
                <a:gd name="T117" fmla="*/ 121823 h 66"/>
                <a:gd name="T118" fmla="*/ 21109 w 90"/>
                <a:gd name="T119" fmla="*/ 119038 h 66"/>
                <a:gd name="T120" fmla="*/ 10294 w 90"/>
                <a:gd name="T121" fmla="*/ 116135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9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185107 h 90"/>
                <a:gd name="T2" fmla="*/ 0 w 108"/>
                <a:gd name="T3" fmla="*/ 170951 h 90"/>
                <a:gd name="T4" fmla="*/ 3498 w 108"/>
                <a:gd name="T5" fmla="*/ 157367 h 90"/>
                <a:gd name="T6" fmla="*/ 6894 w 108"/>
                <a:gd name="T7" fmla="*/ 141021 h 90"/>
                <a:gd name="T8" fmla="*/ 10393 w 108"/>
                <a:gd name="T9" fmla="*/ 135310 h 90"/>
                <a:gd name="T10" fmla="*/ 17943 w 108"/>
                <a:gd name="T11" fmla="*/ 129622 h 90"/>
                <a:gd name="T12" fmla="*/ 17943 w 108"/>
                <a:gd name="T13" fmla="*/ 124530 h 90"/>
                <a:gd name="T14" fmla="*/ 35364 w 108"/>
                <a:gd name="T15" fmla="*/ 101907 h 90"/>
                <a:gd name="T16" fmla="*/ 56836 w 108"/>
                <a:gd name="T17" fmla="*/ 63362 h 90"/>
                <a:gd name="T18" fmla="*/ 71256 w 108"/>
                <a:gd name="T19" fmla="*/ 35618 h 90"/>
                <a:gd name="T20" fmla="*/ 85178 w 108"/>
                <a:gd name="T21" fmla="*/ 8468 h 90"/>
                <a:gd name="T22" fmla="*/ 85178 w 108"/>
                <a:gd name="T23" fmla="*/ 0 h 90"/>
                <a:gd name="T24" fmla="*/ 96227 w 108"/>
                <a:gd name="T25" fmla="*/ 0 h 90"/>
                <a:gd name="T26" fmla="*/ 106619 w 108"/>
                <a:gd name="T27" fmla="*/ 2785 h 90"/>
                <a:gd name="T28" fmla="*/ 110149 w 108"/>
                <a:gd name="T29" fmla="*/ 5687 h 90"/>
                <a:gd name="T30" fmla="*/ 124594 w 108"/>
                <a:gd name="T31" fmla="*/ 13585 h 90"/>
                <a:gd name="T32" fmla="*/ 124594 w 108"/>
                <a:gd name="T33" fmla="*/ 22057 h 90"/>
                <a:gd name="T34" fmla="*/ 128092 w 108"/>
                <a:gd name="T35" fmla="*/ 38520 h 90"/>
                <a:gd name="T36" fmla="*/ 153063 w 108"/>
                <a:gd name="T37" fmla="*/ 44110 h 90"/>
                <a:gd name="T38" fmla="*/ 170350 w 108"/>
                <a:gd name="T39" fmla="*/ 44110 h 90"/>
                <a:gd name="T40" fmla="*/ 191797 w 108"/>
                <a:gd name="T41" fmla="*/ 49797 h 90"/>
                <a:gd name="T42" fmla="*/ 216768 w 108"/>
                <a:gd name="T43" fmla="*/ 49797 h 90"/>
                <a:gd name="T44" fmla="*/ 230531 w 108"/>
                <a:gd name="T45" fmla="*/ 52700 h 90"/>
                <a:gd name="T46" fmla="*/ 241606 w 108"/>
                <a:gd name="T47" fmla="*/ 49797 h 90"/>
                <a:gd name="T48" fmla="*/ 251998 w 108"/>
                <a:gd name="T49" fmla="*/ 52700 h 90"/>
                <a:gd name="T50" fmla="*/ 263078 w 108"/>
                <a:gd name="T51" fmla="*/ 49797 h 90"/>
                <a:gd name="T52" fmla="*/ 270080 w 108"/>
                <a:gd name="T53" fmla="*/ 52700 h 90"/>
                <a:gd name="T54" fmla="*/ 280473 w 108"/>
                <a:gd name="T55" fmla="*/ 52700 h 90"/>
                <a:gd name="T56" fmla="*/ 369015 w 108"/>
                <a:gd name="T57" fmla="*/ 66265 h 90"/>
                <a:gd name="T58" fmla="*/ 373201 w 108"/>
                <a:gd name="T59" fmla="*/ 74732 h 90"/>
                <a:gd name="T60" fmla="*/ 383594 w 108"/>
                <a:gd name="T61" fmla="*/ 77518 h 90"/>
                <a:gd name="T62" fmla="*/ 362147 w 108"/>
                <a:gd name="T63" fmla="*/ 110374 h 90"/>
                <a:gd name="T64" fmla="*/ 358623 w 108"/>
                <a:gd name="T65" fmla="*/ 116062 h 90"/>
                <a:gd name="T66" fmla="*/ 348230 w 108"/>
                <a:gd name="T67" fmla="*/ 121749 h 90"/>
                <a:gd name="T68" fmla="*/ 333652 w 108"/>
                <a:gd name="T69" fmla="*/ 141021 h 90"/>
                <a:gd name="T70" fmla="*/ 344860 w 108"/>
                <a:gd name="T71" fmla="*/ 146587 h 90"/>
                <a:gd name="T72" fmla="*/ 344860 w 108"/>
                <a:gd name="T73" fmla="*/ 151679 h 90"/>
                <a:gd name="T74" fmla="*/ 340674 w 108"/>
                <a:gd name="T75" fmla="*/ 154582 h 90"/>
                <a:gd name="T76" fmla="*/ 337176 w 108"/>
                <a:gd name="T77" fmla="*/ 165835 h 90"/>
                <a:gd name="T78" fmla="*/ 184928 w 108"/>
                <a:gd name="T79" fmla="*/ 223627 h 90"/>
                <a:gd name="T80" fmla="*/ 3498 w 108"/>
                <a:gd name="T81" fmla="*/ 18789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0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24751 w 81"/>
                <a:gd name="T1" fmla="*/ 236989 h 130"/>
                <a:gd name="T2" fmla="*/ 28246 w 81"/>
                <a:gd name="T3" fmla="*/ 226309 h 130"/>
                <a:gd name="T4" fmla="*/ 31735 w 81"/>
                <a:gd name="T5" fmla="*/ 223407 h 130"/>
                <a:gd name="T6" fmla="*/ 31735 w 81"/>
                <a:gd name="T7" fmla="*/ 217842 h 130"/>
                <a:gd name="T8" fmla="*/ 21396 w 81"/>
                <a:gd name="T9" fmla="*/ 212727 h 130"/>
                <a:gd name="T10" fmla="*/ 35096 w 81"/>
                <a:gd name="T11" fmla="*/ 192892 h 130"/>
                <a:gd name="T12" fmla="*/ 46121 w 81"/>
                <a:gd name="T13" fmla="*/ 187801 h 130"/>
                <a:gd name="T14" fmla="*/ 49636 w 81"/>
                <a:gd name="T15" fmla="*/ 182119 h 130"/>
                <a:gd name="T16" fmla="*/ 70350 w 81"/>
                <a:gd name="T17" fmla="*/ 148819 h 130"/>
                <a:gd name="T18" fmla="*/ 59980 w 81"/>
                <a:gd name="T19" fmla="*/ 145918 h 130"/>
                <a:gd name="T20" fmla="*/ 56491 w 81"/>
                <a:gd name="T21" fmla="*/ 138046 h 130"/>
                <a:gd name="T22" fmla="*/ 56491 w 81"/>
                <a:gd name="T23" fmla="*/ 129575 h 130"/>
                <a:gd name="T24" fmla="*/ 56491 w 81"/>
                <a:gd name="T25" fmla="*/ 123893 h 130"/>
                <a:gd name="T26" fmla="*/ 56491 w 81"/>
                <a:gd name="T27" fmla="*/ 118777 h 130"/>
                <a:gd name="T28" fmla="*/ 91587 w 81"/>
                <a:gd name="T29" fmla="*/ 0 h 130"/>
                <a:gd name="T30" fmla="*/ 119833 w 81"/>
                <a:gd name="T31" fmla="*/ 52661 h 130"/>
                <a:gd name="T32" fmla="*/ 126811 w 81"/>
                <a:gd name="T33" fmla="*/ 71803 h 130"/>
                <a:gd name="T34" fmla="*/ 123322 w 81"/>
                <a:gd name="T35" fmla="*/ 79796 h 130"/>
                <a:gd name="T36" fmla="*/ 130853 w 81"/>
                <a:gd name="T37" fmla="*/ 85361 h 130"/>
                <a:gd name="T38" fmla="*/ 148206 w 81"/>
                <a:gd name="T39" fmla="*/ 107531 h 130"/>
                <a:gd name="T40" fmla="*/ 151567 w 81"/>
                <a:gd name="T41" fmla="*/ 118777 h 130"/>
                <a:gd name="T42" fmla="*/ 159232 w 81"/>
                <a:gd name="T43" fmla="*/ 123893 h 130"/>
                <a:gd name="T44" fmla="*/ 172958 w 81"/>
                <a:gd name="T45" fmla="*/ 126673 h 130"/>
                <a:gd name="T46" fmla="*/ 162593 w 81"/>
                <a:gd name="T47" fmla="*/ 143728 h 130"/>
                <a:gd name="T48" fmla="*/ 159232 w 81"/>
                <a:gd name="T49" fmla="*/ 154384 h 130"/>
                <a:gd name="T50" fmla="*/ 159232 w 81"/>
                <a:gd name="T51" fmla="*/ 157286 h 130"/>
                <a:gd name="T52" fmla="*/ 151567 w 81"/>
                <a:gd name="T53" fmla="*/ 165752 h 130"/>
                <a:gd name="T54" fmla="*/ 151567 w 81"/>
                <a:gd name="T55" fmla="*/ 170868 h 130"/>
                <a:gd name="T56" fmla="*/ 162593 w 81"/>
                <a:gd name="T57" fmla="*/ 179334 h 130"/>
                <a:gd name="T58" fmla="*/ 176452 w 81"/>
                <a:gd name="T59" fmla="*/ 167966 h 130"/>
                <a:gd name="T60" fmla="*/ 179813 w 81"/>
                <a:gd name="T61" fmla="*/ 173648 h 130"/>
                <a:gd name="T62" fmla="*/ 183302 w 81"/>
                <a:gd name="T63" fmla="*/ 176549 h 130"/>
                <a:gd name="T64" fmla="*/ 183302 w 81"/>
                <a:gd name="T65" fmla="*/ 190702 h 130"/>
                <a:gd name="T66" fmla="*/ 190839 w 81"/>
                <a:gd name="T67" fmla="*/ 204260 h 130"/>
                <a:gd name="T68" fmla="*/ 187478 w 81"/>
                <a:gd name="T69" fmla="*/ 209825 h 130"/>
                <a:gd name="T70" fmla="*/ 197689 w 81"/>
                <a:gd name="T71" fmla="*/ 214941 h 130"/>
                <a:gd name="T72" fmla="*/ 201203 w 81"/>
                <a:gd name="T73" fmla="*/ 223407 h 130"/>
                <a:gd name="T74" fmla="*/ 201203 w 81"/>
                <a:gd name="T75" fmla="*/ 231995 h 130"/>
                <a:gd name="T76" fmla="*/ 208058 w 81"/>
                <a:gd name="T77" fmla="*/ 239867 h 130"/>
                <a:gd name="T78" fmla="*/ 215723 w 81"/>
                <a:gd name="T79" fmla="*/ 231995 h 130"/>
                <a:gd name="T80" fmla="*/ 229449 w 81"/>
                <a:gd name="T81" fmla="*/ 236989 h 130"/>
                <a:gd name="T82" fmla="*/ 236299 w 81"/>
                <a:gd name="T83" fmla="*/ 231995 h 130"/>
                <a:gd name="T84" fmla="*/ 250819 w 81"/>
                <a:gd name="T85" fmla="*/ 234775 h 130"/>
                <a:gd name="T86" fmla="*/ 257695 w 81"/>
                <a:gd name="T87" fmla="*/ 236989 h 130"/>
                <a:gd name="T88" fmla="*/ 268039 w 81"/>
                <a:gd name="T89" fmla="*/ 231995 h 130"/>
                <a:gd name="T90" fmla="*/ 279059 w 81"/>
                <a:gd name="T91" fmla="*/ 234775 h 130"/>
                <a:gd name="T92" fmla="*/ 285915 w 81"/>
                <a:gd name="T93" fmla="*/ 242671 h 130"/>
                <a:gd name="T94" fmla="*/ 261184 w 81"/>
                <a:gd name="T95" fmla="*/ 358644 h 130"/>
                <a:gd name="T96" fmla="*/ 0 w 81"/>
                <a:gd name="T97" fmla="*/ 32013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1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169424 w 138"/>
                <a:gd name="T1" fmla="*/ 211605 h 87"/>
                <a:gd name="T2" fmla="*/ 159085 w 138"/>
                <a:gd name="T3" fmla="*/ 230700 h 87"/>
                <a:gd name="T4" fmla="*/ 151549 w 138"/>
                <a:gd name="T5" fmla="*/ 220061 h 87"/>
                <a:gd name="T6" fmla="*/ 148060 w 138"/>
                <a:gd name="T7" fmla="*/ 228492 h 87"/>
                <a:gd name="T8" fmla="*/ 134330 w 138"/>
                <a:gd name="T9" fmla="*/ 228492 h 87"/>
                <a:gd name="T10" fmla="*/ 116460 w 138"/>
                <a:gd name="T11" fmla="*/ 225617 h 87"/>
                <a:gd name="T12" fmla="*/ 112941 w 138"/>
                <a:gd name="T13" fmla="*/ 225617 h 87"/>
                <a:gd name="T14" fmla="*/ 102602 w 138"/>
                <a:gd name="T15" fmla="*/ 225617 h 87"/>
                <a:gd name="T16" fmla="*/ 91577 w 138"/>
                <a:gd name="T17" fmla="*/ 225617 h 87"/>
                <a:gd name="T18" fmla="*/ 84727 w 138"/>
                <a:gd name="T19" fmla="*/ 228492 h 87"/>
                <a:gd name="T20" fmla="*/ 81366 w 138"/>
                <a:gd name="T21" fmla="*/ 220061 h 87"/>
                <a:gd name="T22" fmla="*/ 81366 w 138"/>
                <a:gd name="T23" fmla="*/ 211605 h 87"/>
                <a:gd name="T24" fmla="*/ 70316 w 138"/>
                <a:gd name="T25" fmla="*/ 206498 h 87"/>
                <a:gd name="T26" fmla="*/ 70316 w 138"/>
                <a:gd name="T27" fmla="*/ 198066 h 87"/>
                <a:gd name="T28" fmla="*/ 63333 w 138"/>
                <a:gd name="T29" fmla="*/ 189611 h 87"/>
                <a:gd name="T30" fmla="*/ 63333 w 138"/>
                <a:gd name="T31" fmla="*/ 173172 h 87"/>
                <a:gd name="T32" fmla="*/ 59972 w 138"/>
                <a:gd name="T33" fmla="*/ 164717 h 87"/>
                <a:gd name="T34" fmla="*/ 56483 w 138"/>
                <a:gd name="T35" fmla="*/ 162509 h 87"/>
                <a:gd name="T36" fmla="*/ 52994 w 138"/>
                <a:gd name="T37" fmla="*/ 162509 h 87"/>
                <a:gd name="T38" fmla="*/ 38583 w 138"/>
                <a:gd name="T39" fmla="*/ 170394 h 87"/>
                <a:gd name="T40" fmla="*/ 31733 w 138"/>
                <a:gd name="T41" fmla="*/ 159634 h 87"/>
                <a:gd name="T42" fmla="*/ 31733 w 138"/>
                <a:gd name="T43" fmla="*/ 153956 h 87"/>
                <a:gd name="T44" fmla="*/ 38583 w 138"/>
                <a:gd name="T45" fmla="*/ 145500 h 87"/>
                <a:gd name="T46" fmla="*/ 38583 w 138"/>
                <a:gd name="T47" fmla="*/ 137639 h 87"/>
                <a:gd name="T48" fmla="*/ 42102 w 138"/>
                <a:gd name="T49" fmla="*/ 131966 h 87"/>
                <a:gd name="T50" fmla="*/ 49608 w 138"/>
                <a:gd name="T51" fmla="*/ 115645 h 87"/>
                <a:gd name="T52" fmla="*/ 38583 w 138"/>
                <a:gd name="T53" fmla="*/ 109972 h 87"/>
                <a:gd name="T54" fmla="*/ 28244 w 138"/>
                <a:gd name="T55" fmla="*/ 104411 h 87"/>
                <a:gd name="T56" fmla="*/ 21389 w 138"/>
                <a:gd name="T57" fmla="*/ 85195 h 87"/>
                <a:gd name="T58" fmla="*/ 6850 w 138"/>
                <a:gd name="T59" fmla="*/ 74439 h 87"/>
                <a:gd name="T60" fmla="*/ 6850 w 138"/>
                <a:gd name="T61" fmla="*/ 68878 h 87"/>
                <a:gd name="T62" fmla="*/ 6850 w 138"/>
                <a:gd name="T63" fmla="*/ 54750 h 87"/>
                <a:gd name="T64" fmla="*/ 10344 w 138"/>
                <a:gd name="T65" fmla="*/ 0 h 87"/>
                <a:gd name="T66" fmla="*/ 172918 w 138"/>
                <a:gd name="T67" fmla="*/ 21994 h 87"/>
                <a:gd name="T68" fmla="*/ 487041 w 138"/>
                <a:gd name="T69" fmla="*/ 52444 h 87"/>
                <a:gd name="T70" fmla="*/ 465677 w 138"/>
                <a:gd name="T71" fmla="*/ 239155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2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45939 w 86"/>
                <a:gd name="T1" fmla="*/ 0 h 133"/>
                <a:gd name="T2" fmla="*/ 0 w 86"/>
                <a:gd name="T3" fmla="*/ 141179 h 133"/>
                <a:gd name="T4" fmla="*/ 196608 w 86"/>
                <a:gd name="T5" fmla="*/ 367983 h 133"/>
                <a:gd name="T6" fmla="*/ 196608 w 86"/>
                <a:gd name="T7" fmla="*/ 365197 h 133"/>
                <a:gd name="T8" fmla="*/ 196608 w 86"/>
                <a:gd name="T9" fmla="*/ 362293 h 133"/>
                <a:gd name="T10" fmla="*/ 200093 w 86"/>
                <a:gd name="T11" fmla="*/ 351480 h 133"/>
                <a:gd name="T12" fmla="*/ 200093 w 86"/>
                <a:gd name="T13" fmla="*/ 348694 h 133"/>
                <a:gd name="T14" fmla="*/ 200093 w 86"/>
                <a:gd name="T15" fmla="*/ 326623 h 133"/>
                <a:gd name="T16" fmla="*/ 200093 w 86"/>
                <a:gd name="T17" fmla="*/ 318147 h 133"/>
                <a:gd name="T18" fmla="*/ 200093 w 86"/>
                <a:gd name="T19" fmla="*/ 315238 h 133"/>
                <a:gd name="T20" fmla="*/ 210407 w 86"/>
                <a:gd name="T21" fmla="*/ 315238 h 133"/>
                <a:gd name="T22" fmla="*/ 217237 w 86"/>
                <a:gd name="T23" fmla="*/ 315238 h 133"/>
                <a:gd name="T24" fmla="*/ 220588 w 86"/>
                <a:gd name="T25" fmla="*/ 318147 h 133"/>
                <a:gd name="T26" fmla="*/ 220588 w 86"/>
                <a:gd name="T27" fmla="*/ 320933 h 133"/>
                <a:gd name="T28" fmla="*/ 224067 w 86"/>
                <a:gd name="T29" fmla="*/ 323719 h 133"/>
                <a:gd name="T30" fmla="*/ 231558 w 86"/>
                <a:gd name="T31" fmla="*/ 323719 h 133"/>
                <a:gd name="T32" fmla="*/ 238388 w 86"/>
                <a:gd name="T33" fmla="*/ 304430 h 133"/>
                <a:gd name="T34" fmla="*/ 245351 w 86"/>
                <a:gd name="T35" fmla="*/ 279573 h 133"/>
                <a:gd name="T36" fmla="*/ 301472 w 86"/>
                <a:gd name="T37" fmla="*/ 47050 h 133"/>
                <a:gd name="T38" fmla="*/ 171953 w 86"/>
                <a:gd name="T39" fmla="*/ 24979 h 133"/>
                <a:gd name="T40" fmla="*/ 45939 w 86"/>
                <a:gd name="T41" fmla="*/ 0 h 133"/>
                <a:gd name="T42" fmla="*/ 4593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3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277475 w 91"/>
                <a:gd name="T1" fmla="*/ 292622 h 106"/>
                <a:gd name="T2" fmla="*/ 323959 w 91"/>
                <a:gd name="T3" fmla="*/ 27738 h 106"/>
                <a:gd name="T4" fmla="*/ 88807 w 91"/>
                <a:gd name="T5" fmla="*/ 0 h 106"/>
                <a:gd name="T6" fmla="*/ 88807 w 91"/>
                <a:gd name="T7" fmla="*/ 0 h 106"/>
                <a:gd name="T8" fmla="*/ 81905 w 91"/>
                <a:gd name="T9" fmla="*/ 24953 h 106"/>
                <a:gd name="T10" fmla="*/ 74874 w 91"/>
                <a:gd name="T11" fmla="*/ 44082 h 106"/>
                <a:gd name="T12" fmla="*/ 67972 w 91"/>
                <a:gd name="T13" fmla="*/ 44082 h 106"/>
                <a:gd name="T14" fmla="*/ 63784 w 91"/>
                <a:gd name="T15" fmla="*/ 41297 h 106"/>
                <a:gd name="T16" fmla="*/ 63784 w 91"/>
                <a:gd name="T17" fmla="*/ 38512 h 106"/>
                <a:gd name="T18" fmla="*/ 60284 w 91"/>
                <a:gd name="T19" fmla="*/ 35610 h 106"/>
                <a:gd name="T20" fmla="*/ 53382 w 91"/>
                <a:gd name="T21" fmla="*/ 35610 h 106"/>
                <a:gd name="T22" fmla="*/ 42979 w 91"/>
                <a:gd name="T23" fmla="*/ 35610 h 106"/>
                <a:gd name="T24" fmla="*/ 42979 w 91"/>
                <a:gd name="T25" fmla="*/ 38512 h 106"/>
                <a:gd name="T26" fmla="*/ 42979 w 91"/>
                <a:gd name="T27" fmla="*/ 46984 h 106"/>
                <a:gd name="T28" fmla="*/ 42979 w 91"/>
                <a:gd name="T29" fmla="*/ 69034 h 106"/>
                <a:gd name="T30" fmla="*/ 42979 w 91"/>
                <a:gd name="T31" fmla="*/ 71819 h 106"/>
                <a:gd name="T32" fmla="*/ 38792 w 91"/>
                <a:gd name="T33" fmla="*/ 82618 h 106"/>
                <a:gd name="T34" fmla="*/ 38792 w 91"/>
                <a:gd name="T35" fmla="*/ 85403 h 106"/>
                <a:gd name="T36" fmla="*/ 38792 w 91"/>
                <a:gd name="T37" fmla="*/ 88305 h 106"/>
                <a:gd name="T38" fmla="*/ 38792 w 91"/>
                <a:gd name="T39" fmla="*/ 93987 h 106"/>
                <a:gd name="T40" fmla="*/ 38792 w 91"/>
                <a:gd name="T41" fmla="*/ 96772 h 106"/>
                <a:gd name="T42" fmla="*/ 38792 w 91"/>
                <a:gd name="T43" fmla="*/ 99557 h 106"/>
                <a:gd name="T44" fmla="*/ 42979 w 91"/>
                <a:gd name="T45" fmla="*/ 104649 h 106"/>
                <a:gd name="T46" fmla="*/ 42979 w 91"/>
                <a:gd name="T47" fmla="*/ 107551 h 106"/>
                <a:gd name="T48" fmla="*/ 42979 w 91"/>
                <a:gd name="T49" fmla="*/ 113116 h 106"/>
                <a:gd name="T50" fmla="*/ 46484 w 91"/>
                <a:gd name="T51" fmla="*/ 118803 h 106"/>
                <a:gd name="T52" fmla="*/ 46484 w 91"/>
                <a:gd name="T53" fmla="*/ 118803 h 106"/>
                <a:gd name="T54" fmla="*/ 49882 w 91"/>
                <a:gd name="T55" fmla="*/ 121705 h 106"/>
                <a:gd name="T56" fmla="*/ 53382 w 91"/>
                <a:gd name="T57" fmla="*/ 126816 h 106"/>
                <a:gd name="T58" fmla="*/ 49882 w 91"/>
                <a:gd name="T59" fmla="*/ 126816 h 106"/>
                <a:gd name="T60" fmla="*/ 49882 w 91"/>
                <a:gd name="T61" fmla="*/ 126816 h 106"/>
                <a:gd name="T62" fmla="*/ 42979 w 91"/>
                <a:gd name="T63" fmla="*/ 129601 h 106"/>
                <a:gd name="T64" fmla="*/ 35420 w 91"/>
                <a:gd name="T65" fmla="*/ 132386 h 106"/>
                <a:gd name="T66" fmla="*/ 31895 w 91"/>
                <a:gd name="T67" fmla="*/ 138068 h 106"/>
                <a:gd name="T68" fmla="*/ 24992 w 91"/>
                <a:gd name="T69" fmla="*/ 151652 h 106"/>
                <a:gd name="T70" fmla="*/ 17987 w 91"/>
                <a:gd name="T71" fmla="*/ 160124 h 106"/>
                <a:gd name="T72" fmla="*/ 10402 w 91"/>
                <a:gd name="T73" fmla="*/ 160124 h 106"/>
                <a:gd name="T74" fmla="*/ 10402 w 91"/>
                <a:gd name="T75" fmla="*/ 163026 h 106"/>
                <a:gd name="T76" fmla="*/ 14590 w 91"/>
                <a:gd name="T77" fmla="*/ 165806 h 106"/>
                <a:gd name="T78" fmla="*/ 10402 w 91"/>
                <a:gd name="T79" fmla="*/ 168591 h 106"/>
                <a:gd name="T80" fmla="*/ 10402 w 91"/>
                <a:gd name="T81" fmla="*/ 173683 h 106"/>
                <a:gd name="T82" fmla="*/ 10402 w 91"/>
                <a:gd name="T83" fmla="*/ 176585 h 106"/>
                <a:gd name="T84" fmla="*/ 17987 w 91"/>
                <a:gd name="T85" fmla="*/ 182267 h 106"/>
                <a:gd name="T86" fmla="*/ 21492 w 91"/>
                <a:gd name="T87" fmla="*/ 185052 h 106"/>
                <a:gd name="T88" fmla="*/ 17987 w 91"/>
                <a:gd name="T89" fmla="*/ 185052 h 106"/>
                <a:gd name="T90" fmla="*/ 17987 w 91"/>
                <a:gd name="T91" fmla="*/ 190739 h 106"/>
                <a:gd name="T92" fmla="*/ 14590 w 91"/>
                <a:gd name="T93" fmla="*/ 192948 h 106"/>
                <a:gd name="T94" fmla="*/ 10402 w 91"/>
                <a:gd name="T95" fmla="*/ 192948 h 106"/>
                <a:gd name="T96" fmla="*/ 3505 w 91"/>
                <a:gd name="T97" fmla="*/ 190739 h 106"/>
                <a:gd name="T98" fmla="*/ 0 w 91"/>
                <a:gd name="T99" fmla="*/ 201420 h 106"/>
                <a:gd name="T100" fmla="*/ 174083 w 91"/>
                <a:gd name="T101" fmla="*/ 281253 h 106"/>
                <a:gd name="T102" fmla="*/ 277475 w 91"/>
                <a:gd name="T103" fmla="*/ 292622 h 106"/>
                <a:gd name="T104" fmla="*/ 277475 w 91"/>
                <a:gd name="T105" fmla="*/ 292622 h 106"/>
                <a:gd name="T106" fmla="*/ 277475 w 91"/>
                <a:gd name="T107" fmla="*/ 292622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4" name="Freeform 51"/>
            <p:cNvSpPr>
              <a:spLocks/>
            </p:cNvSpPr>
            <p:nvPr/>
          </p:nvSpPr>
          <p:spPr bwMode="auto">
            <a:xfrm>
              <a:off x="3264" y="1248"/>
              <a:ext cx="455" cy="487"/>
            </a:xfrm>
            <a:custGeom>
              <a:avLst/>
              <a:gdLst>
                <a:gd name="T0" fmla="*/ 28072 w 89"/>
                <a:gd name="T1" fmla="*/ 188951 h 100"/>
                <a:gd name="T2" fmla="*/ 13619 w 89"/>
                <a:gd name="T3" fmla="*/ 175456 h 100"/>
                <a:gd name="T4" fmla="*/ 24596 w 89"/>
                <a:gd name="T5" fmla="*/ 164241 h 100"/>
                <a:gd name="T6" fmla="*/ 24596 w 89"/>
                <a:gd name="T7" fmla="*/ 153614 h 100"/>
                <a:gd name="T8" fmla="*/ 17771 w 89"/>
                <a:gd name="T9" fmla="*/ 128782 h 100"/>
                <a:gd name="T10" fmla="*/ 17771 w 89"/>
                <a:gd name="T11" fmla="*/ 117586 h 100"/>
                <a:gd name="T12" fmla="*/ 13619 w 89"/>
                <a:gd name="T13" fmla="*/ 90553 h 100"/>
                <a:gd name="T14" fmla="*/ 6820 w 89"/>
                <a:gd name="T15" fmla="*/ 71389 h 100"/>
                <a:gd name="T16" fmla="*/ 0 w 89"/>
                <a:gd name="T17" fmla="*/ 43898 h 100"/>
                <a:gd name="T18" fmla="*/ 3476 w 89"/>
                <a:gd name="T19" fmla="*/ 32566 h 100"/>
                <a:gd name="T20" fmla="*/ 0 w 89"/>
                <a:gd name="T21" fmla="*/ 19163 h 100"/>
                <a:gd name="T22" fmla="*/ 80576 w 89"/>
                <a:gd name="T23" fmla="*/ 8445 h 100"/>
                <a:gd name="T24" fmla="*/ 87375 w 89"/>
                <a:gd name="T25" fmla="*/ 2776 h 100"/>
                <a:gd name="T26" fmla="*/ 97672 w 89"/>
                <a:gd name="T27" fmla="*/ 13519 h 100"/>
                <a:gd name="T28" fmla="*/ 97672 w 89"/>
                <a:gd name="T29" fmla="*/ 27608 h 100"/>
                <a:gd name="T30" fmla="*/ 111966 w 89"/>
                <a:gd name="T31" fmla="*/ 32566 h 100"/>
                <a:gd name="T32" fmla="*/ 118919 w 89"/>
                <a:gd name="T33" fmla="*/ 35458 h 100"/>
                <a:gd name="T34" fmla="*/ 132538 w 89"/>
                <a:gd name="T35" fmla="*/ 35458 h 100"/>
                <a:gd name="T36" fmla="*/ 135881 w 89"/>
                <a:gd name="T37" fmla="*/ 38230 h 100"/>
                <a:gd name="T38" fmla="*/ 150308 w 89"/>
                <a:gd name="T39" fmla="*/ 35458 h 100"/>
                <a:gd name="T40" fmla="*/ 178248 w 89"/>
                <a:gd name="T41" fmla="*/ 38230 h 100"/>
                <a:gd name="T42" fmla="*/ 181724 w 89"/>
                <a:gd name="T43" fmla="*/ 41127 h 100"/>
                <a:gd name="T44" fmla="*/ 185073 w 89"/>
                <a:gd name="T45" fmla="*/ 41127 h 100"/>
                <a:gd name="T46" fmla="*/ 188549 w 89"/>
                <a:gd name="T47" fmla="*/ 49543 h 100"/>
                <a:gd name="T48" fmla="*/ 198820 w 89"/>
                <a:gd name="T49" fmla="*/ 46650 h 100"/>
                <a:gd name="T50" fmla="*/ 206294 w 89"/>
                <a:gd name="T51" fmla="*/ 46650 h 100"/>
                <a:gd name="T52" fmla="*/ 216590 w 89"/>
                <a:gd name="T53" fmla="*/ 52318 h 100"/>
                <a:gd name="T54" fmla="*/ 223410 w 89"/>
                <a:gd name="T55" fmla="*/ 57393 h 100"/>
                <a:gd name="T56" fmla="*/ 237709 w 89"/>
                <a:gd name="T57" fmla="*/ 57393 h 100"/>
                <a:gd name="T58" fmla="*/ 254800 w 89"/>
                <a:gd name="T59" fmla="*/ 49543 h 100"/>
                <a:gd name="T60" fmla="*/ 282872 w 89"/>
                <a:gd name="T61" fmla="*/ 54525 h 100"/>
                <a:gd name="T62" fmla="*/ 289692 w 89"/>
                <a:gd name="T63" fmla="*/ 54525 h 100"/>
                <a:gd name="T64" fmla="*/ 300515 w 89"/>
                <a:gd name="T65" fmla="*/ 57393 h 100"/>
                <a:gd name="T66" fmla="*/ 303991 w 89"/>
                <a:gd name="T67" fmla="*/ 60169 h 100"/>
                <a:gd name="T68" fmla="*/ 282872 w 89"/>
                <a:gd name="T69" fmla="*/ 68613 h 100"/>
                <a:gd name="T70" fmla="*/ 272576 w 89"/>
                <a:gd name="T71" fmla="*/ 76464 h 100"/>
                <a:gd name="T72" fmla="*/ 254800 w 89"/>
                <a:gd name="T73" fmla="*/ 82133 h 100"/>
                <a:gd name="T74" fmla="*/ 206294 w 89"/>
                <a:gd name="T75" fmla="*/ 120362 h 100"/>
                <a:gd name="T76" fmla="*/ 198820 w 89"/>
                <a:gd name="T77" fmla="*/ 126006 h 100"/>
                <a:gd name="T78" fmla="*/ 198820 w 89"/>
                <a:gd name="T79" fmla="*/ 153614 h 100"/>
                <a:gd name="T80" fmla="*/ 181724 w 89"/>
                <a:gd name="T81" fmla="*/ 161465 h 100"/>
                <a:gd name="T82" fmla="*/ 181724 w 89"/>
                <a:gd name="T83" fmla="*/ 167017 h 100"/>
                <a:gd name="T84" fmla="*/ 181724 w 89"/>
                <a:gd name="T85" fmla="*/ 178330 h 100"/>
                <a:gd name="T86" fmla="*/ 185073 w 89"/>
                <a:gd name="T87" fmla="*/ 188951 h 100"/>
                <a:gd name="T88" fmla="*/ 181724 w 89"/>
                <a:gd name="T89" fmla="*/ 200288 h 100"/>
                <a:gd name="T90" fmla="*/ 185073 w 89"/>
                <a:gd name="T91" fmla="*/ 216559 h 100"/>
                <a:gd name="T92" fmla="*/ 191995 w 89"/>
                <a:gd name="T93" fmla="*/ 219335 h 100"/>
                <a:gd name="T94" fmla="*/ 202843 w 89"/>
                <a:gd name="T95" fmla="*/ 221658 h 100"/>
                <a:gd name="T96" fmla="*/ 206294 w 89"/>
                <a:gd name="T97" fmla="*/ 227186 h 100"/>
                <a:gd name="T98" fmla="*/ 223410 w 89"/>
                <a:gd name="T99" fmla="*/ 238523 h 100"/>
                <a:gd name="T100" fmla="*/ 251324 w 89"/>
                <a:gd name="T101" fmla="*/ 252018 h 100"/>
                <a:gd name="T102" fmla="*/ 251324 w 89"/>
                <a:gd name="T103" fmla="*/ 260457 h 100"/>
                <a:gd name="T104" fmla="*/ 28072 w 89"/>
                <a:gd name="T105" fmla="*/ 273976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5" name="Freeform 52"/>
            <p:cNvSpPr>
              <a:spLocks/>
            </p:cNvSpPr>
            <p:nvPr/>
          </p:nvSpPr>
          <p:spPr bwMode="auto">
            <a:xfrm>
              <a:off x="3473" y="2604"/>
              <a:ext cx="395" cy="322"/>
            </a:xfrm>
            <a:custGeom>
              <a:avLst/>
              <a:gdLst>
                <a:gd name="T0" fmla="*/ 145396 w 77"/>
                <a:gd name="T1" fmla="*/ 2786 h 66"/>
                <a:gd name="T2" fmla="*/ 156471 w 77"/>
                <a:gd name="T3" fmla="*/ 27755 h 66"/>
                <a:gd name="T4" fmla="*/ 153075 w 77"/>
                <a:gd name="T5" fmla="*/ 35654 h 66"/>
                <a:gd name="T6" fmla="*/ 142026 w 77"/>
                <a:gd name="T7" fmla="*/ 60624 h 66"/>
                <a:gd name="T8" fmla="*/ 227207 w 77"/>
                <a:gd name="T9" fmla="*/ 91165 h 66"/>
                <a:gd name="T10" fmla="*/ 227207 w 77"/>
                <a:gd name="T11" fmla="*/ 110446 h 66"/>
                <a:gd name="T12" fmla="*/ 223683 w 77"/>
                <a:gd name="T13" fmla="*/ 124604 h 66"/>
                <a:gd name="T14" fmla="*/ 206421 w 77"/>
                <a:gd name="T15" fmla="*/ 121823 h 66"/>
                <a:gd name="T16" fmla="*/ 198711 w 77"/>
                <a:gd name="T17" fmla="*/ 135411 h 66"/>
                <a:gd name="T18" fmla="*/ 220184 w 77"/>
                <a:gd name="T19" fmla="*/ 132630 h 66"/>
                <a:gd name="T20" fmla="*/ 234763 w 77"/>
                <a:gd name="T21" fmla="*/ 129722 h 66"/>
                <a:gd name="T22" fmla="*/ 227207 w 77"/>
                <a:gd name="T23" fmla="*/ 135411 h 66"/>
                <a:gd name="T24" fmla="*/ 234763 w 77"/>
                <a:gd name="T25" fmla="*/ 141099 h 66"/>
                <a:gd name="T26" fmla="*/ 252025 w 77"/>
                <a:gd name="T27" fmla="*/ 129722 h 66"/>
                <a:gd name="T28" fmla="*/ 263101 w 77"/>
                <a:gd name="T29" fmla="*/ 132630 h 66"/>
                <a:gd name="T30" fmla="*/ 259048 w 77"/>
                <a:gd name="T31" fmla="*/ 141099 h 66"/>
                <a:gd name="T32" fmla="*/ 241627 w 77"/>
                <a:gd name="T33" fmla="*/ 154692 h 66"/>
                <a:gd name="T34" fmla="*/ 252025 w 77"/>
                <a:gd name="T35" fmla="*/ 165952 h 66"/>
                <a:gd name="T36" fmla="*/ 273499 w 77"/>
                <a:gd name="T37" fmla="*/ 179637 h 66"/>
                <a:gd name="T38" fmla="*/ 252025 w 77"/>
                <a:gd name="T39" fmla="*/ 173948 h 66"/>
                <a:gd name="T40" fmla="*/ 227207 w 77"/>
                <a:gd name="T41" fmla="*/ 163166 h 66"/>
                <a:gd name="T42" fmla="*/ 216814 w 77"/>
                <a:gd name="T43" fmla="*/ 171045 h 66"/>
                <a:gd name="T44" fmla="*/ 213290 w 77"/>
                <a:gd name="T45" fmla="*/ 179637 h 66"/>
                <a:gd name="T46" fmla="*/ 202235 w 77"/>
                <a:gd name="T47" fmla="*/ 173948 h 66"/>
                <a:gd name="T48" fmla="*/ 191842 w 77"/>
                <a:gd name="T49" fmla="*/ 173948 h 66"/>
                <a:gd name="T50" fmla="*/ 173867 w 77"/>
                <a:gd name="T51" fmla="*/ 176758 h 66"/>
                <a:gd name="T52" fmla="*/ 145396 w 77"/>
                <a:gd name="T53" fmla="*/ 163166 h 66"/>
                <a:gd name="T54" fmla="*/ 134998 w 77"/>
                <a:gd name="T55" fmla="*/ 157478 h 66"/>
                <a:gd name="T56" fmla="*/ 131632 w 77"/>
                <a:gd name="T57" fmla="*/ 154692 h 66"/>
                <a:gd name="T58" fmla="*/ 120552 w 77"/>
                <a:gd name="T59" fmla="*/ 151886 h 66"/>
                <a:gd name="T60" fmla="*/ 117053 w 77"/>
                <a:gd name="T61" fmla="*/ 148979 h 66"/>
                <a:gd name="T62" fmla="*/ 110159 w 77"/>
                <a:gd name="T63" fmla="*/ 160380 h 66"/>
                <a:gd name="T64" fmla="*/ 53315 w 77"/>
                <a:gd name="T65" fmla="*/ 154692 h 66"/>
                <a:gd name="T66" fmla="*/ 14579 w 77"/>
                <a:gd name="T67" fmla="*/ 151886 h 66"/>
                <a:gd name="T68" fmla="*/ 17949 w 77"/>
                <a:gd name="T69" fmla="*/ 146788 h 66"/>
                <a:gd name="T70" fmla="*/ 21474 w 77"/>
                <a:gd name="T71" fmla="*/ 126941 h 66"/>
                <a:gd name="T72" fmla="*/ 21474 w 77"/>
                <a:gd name="T73" fmla="*/ 116135 h 66"/>
                <a:gd name="T74" fmla="*/ 31867 w 77"/>
                <a:gd name="T75" fmla="*/ 102542 h 66"/>
                <a:gd name="T76" fmla="*/ 24972 w 77"/>
                <a:gd name="T77" fmla="*/ 82691 h 66"/>
                <a:gd name="T78" fmla="*/ 21474 w 77"/>
                <a:gd name="T79" fmla="*/ 77573 h 66"/>
                <a:gd name="T80" fmla="*/ 14579 w 77"/>
                <a:gd name="T81" fmla="*/ 69098 h 66"/>
                <a:gd name="T82" fmla="*/ 3499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6" name="Freeform 53"/>
            <p:cNvSpPr>
              <a:spLocks/>
            </p:cNvSpPr>
            <p:nvPr/>
          </p:nvSpPr>
          <p:spPr bwMode="auto">
            <a:xfrm>
              <a:off x="3632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3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8" y="1384"/>
              <a:ext cx="523" cy="468"/>
              <a:chOff x="3562" y="1636"/>
              <a:chExt cx="497" cy="468"/>
            </a:xfrm>
          </p:grpSpPr>
          <p:sp>
            <p:nvSpPr>
              <p:cNvPr id="74821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190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4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4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4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4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652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2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22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4798" name="Freeform 57"/>
            <p:cNvSpPr>
              <a:spLocks/>
            </p:cNvSpPr>
            <p:nvPr/>
          </p:nvSpPr>
          <p:spPr bwMode="auto">
            <a:xfrm>
              <a:off x="3878" y="1838"/>
              <a:ext cx="206" cy="351"/>
            </a:xfrm>
            <a:custGeom>
              <a:avLst/>
              <a:gdLst>
                <a:gd name="T0" fmla="*/ 3554 w 40"/>
                <a:gd name="T1" fmla="*/ 13548 h 72"/>
                <a:gd name="T2" fmla="*/ 14744 w 40"/>
                <a:gd name="T3" fmla="*/ 123747 h 72"/>
                <a:gd name="T4" fmla="*/ 14744 w 40"/>
                <a:gd name="T5" fmla="*/ 126531 h 72"/>
                <a:gd name="T6" fmla="*/ 14744 w 40"/>
                <a:gd name="T7" fmla="*/ 129309 h 72"/>
                <a:gd name="T8" fmla="*/ 14744 w 40"/>
                <a:gd name="T9" fmla="*/ 134964 h 72"/>
                <a:gd name="T10" fmla="*/ 18303 w 40"/>
                <a:gd name="T11" fmla="*/ 142857 h 72"/>
                <a:gd name="T12" fmla="*/ 21857 w 40"/>
                <a:gd name="T13" fmla="*/ 154216 h 72"/>
                <a:gd name="T14" fmla="*/ 14744 w 40"/>
                <a:gd name="T15" fmla="*/ 162674 h 72"/>
                <a:gd name="T16" fmla="*/ 14744 w 40"/>
                <a:gd name="T17" fmla="*/ 164980 h 72"/>
                <a:gd name="T18" fmla="*/ 7107 w 40"/>
                <a:gd name="T19" fmla="*/ 173443 h 72"/>
                <a:gd name="T20" fmla="*/ 0 w 40"/>
                <a:gd name="T21" fmla="*/ 179005 h 72"/>
                <a:gd name="T22" fmla="*/ 0 w 40"/>
                <a:gd name="T23" fmla="*/ 187580 h 72"/>
                <a:gd name="T24" fmla="*/ 0 w 40"/>
                <a:gd name="T25" fmla="*/ 195449 h 72"/>
                <a:gd name="T26" fmla="*/ 0 w 40"/>
                <a:gd name="T27" fmla="*/ 195449 h 72"/>
                <a:gd name="T28" fmla="*/ 0 w 40"/>
                <a:gd name="T29" fmla="*/ 198227 h 72"/>
                <a:gd name="T30" fmla="*/ 0 w 40"/>
                <a:gd name="T31" fmla="*/ 198227 h 72"/>
                <a:gd name="T32" fmla="*/ 3554 w 40"/>
                <a:gd name="T33" fmla="*/ 198227 h 72"/>
                <a:gd name="T34" fmla="*/ 7107 w 40"/>
                <a:gd name="T35" fmla="*/ 198227 h 72"/>
                <a:gd name="T36" fmla="*/ 7107 w 40"/>
                <a:gd name="T37" fmla="*/ 195449 h 72"/>
                <a:gd name="T38" fmla="*/ 7107 w 40"/>
                <a:gd name="T39" fmla="*/ 192548 h 72"/>
                <a:gd name="T40" fmla="*/ 18303 w 40"/>
                <a:gd name="T41" fmla="*/ 192548 h 72"/>
                <a:gd name="T42" fmla="*/ 28830 w 40"/>
                <a:gd name="T43" fmla="*/ 189769 h 72"/>
                <a:gd name="T44" fmla="*/ 43574 w 40"/>
                <a:gd name="T45" fmla="*/ 195449 h 72"/>
                <a:gd name="T46" fmla="*/ 43574 w 40"/>
                <a:gd name="T47" fmla="*/ 195449 h 72"/>
                <a:gd name="T48" fmla="*/ 47133 w 40"/>
                <a:gd name="T49" fmla="*/ 195449 h 72"/>
                <a:gd name="T50" fmla="*/ 50686 w 40"/>
                <a:gd name="T51" fmla="*/ 187580 h 72"/>
                <a:gd name="T52" fmla="*/ 57634 w 40"/>
                <a:gd name="T53" fmla="*/ 187580 h 72"/>
                <a:gd name="T54" fmla="*/ 61877 w 40"/>
                <a:gd name="T55" fmla="*/ 189769 h 72"/>
                <a:gd name="T56" fmla="*/ 65431 w 40"/>
                <a:gd name="T57" fmla="*/ 192548 h 72"/>
                <a:gd name="T58" fmla="*/ 68984 w 40"/>
                <a:gd name="T59" fmla="*/ 189769 h 72"/>
                <a:gd name="T60" fmla="*/ 72409 w 40"/>
                <a:gd name="T61" fmla="*/ 179005 h 72"/>
                <a:gd name="T62" fmla="*/ 75932 w 40"/>
                <a:gd name="T63" fmla="*/ 176222 h 72"/>
                <a:gd name="T64" fmla="*/ 79490 w 40"/>
                <a:gd name="T65" fmla="*/ 176222 h 72"/>
                <a:gd name="T66" fmla="*/ 87287 w 40"/>
                <a:gd name="T67" fmla="*/ 181901 h 72"/>
                <a:gd name="T68" fmla="*/ 97788 w 40"/>
                <a:gd name="T69" fmla="*/ 181901 h 72"/>
                <a:gd name="T70" fmla="*/ 101342 w 40"/>
                <a:gd name="T71" fmla="*/ 173443 h 72"/>
                <a:gd name="T72" fmla="*/ 119645 w 40"/>
                <a:gd name="T73" fmla="*/ 154216 h 72"/>
                <a:gd name="T74" fmla="*/ 119645 w 40"/>
                <a:gd name="T75" fmla="*/ 145753 h 72"/>
                <a:gd name="T76" fmla="*/ 123064 w 40"/>
                <a:gd name="T77" fmla="*/ 145753 h 72"/>
                <a:gd name="T78" fmla="*/ 134415 w 40"/>
                <a:gd name="T79" fmla="*/ 145753 h 72"/>
                <a:gd name="T80" fmla="*/ 137809 w 40"/>
                <a:gd name="T81" fmla="*/ 142857 h 72"/>
                <a:gd name="T82" fmla="*/ 144921 w 40"/>
                <a:gd name="T83" fmla="*/ 140644 h 72"/>
                <a:gd name="T84" fmla="*/ 144921 w 40"/>
                <a:gd name="T85" fmla="*/ 137865 h 72"/>
                <a:gd name="T86" fmla="*/ 144921 w 40"/>
                <a:gd name="T87" fmla="*/ 129309 h 72"/>
                <a:gd name="T88" fmla="*/ 144921 w 40"/>
                <a:gd name="T89" fmla="*/ 129309 h 72"/>
                <a:gd name="T90" fmla="*/ 144921 w 40"/>
                <a:gd name="T91" fmla="*/ 123747 h 72"/>
                <a:gd name="T92" fmla="*/ 126618 w 40"/>
                <a:gd name="T93" fmla="*/ 2779 h 72"/>
                <a:gd name="T94" fmla="*/ 126618 w 40"/>
                <a:gd name="T95" fmla="*/ 0 h 72"/>
                <a:gd name="T96" fmla="*/ 32383 w 40"/>
                <a:gd name="T97" fmla="*/ 8463 h 72"/>
                <a:gd name="T98" fmla="*/ 28830 w 40"/>
                <a:gd name="T99" fmla="*/ 11359 h 72"/>
                <a:gd name="T100" fmla="*/ 21857 w 40"/>
                <a:gd name="T101" fmla="*/ 13548 h 72"/>
                <a:gd name="T102" fmla="*/ 18303 w 40"/>
                <a:gd name="T103" fmla="*/ 16326 h 72"/>
                <a:gd name="T104" fmla="*/ 10532 w 40"/>
                <a:gd name="T105" fmla="*/ 16326 h 72"/>
                <a:gd name="T106" fmla="*/ 3554 w 40"/>
                <a:gd name="T107" fmla="*/ 13548 h 72"/>
                <a:gd name="T108" fmla="*/ 3554 w 40"/>
                <a:gd name="T109" fmla="*/ 13548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9" name="Freeform 58"/>
            <p:cNvSpPr>
              <a:spLocks/>
            </p:cNvSpPr>
            <p:nvPr/>
          </p:nvSpPr>
          <p:spPr bwMode="auto">
            <a:xfrm>
              <a:off x="3664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0" name="Freeform 59"/>
            <p:cNvSpPr>
              <a:spLocks/>
            </p:cNvSpPr>
            <p:nvPr/>
          </p:nvSpPr>
          <p:spPr bwMode="auto">
            <a:xfrm>
              <a:off x="4330" y="1721"/>
              <a:ext cx="404" cy="249"/>
            </a:xfrm>
            <a:custGeom>
              <a:avLst/>
              <a:gdLst>
                <a:gd name="T0" fmla="*/ 66348 w 79"/>
                <a:gd name="T1" fmla="*/ 135827 h 51"/>
                <a:gd name="T2" fmla="*/ 192191 w 79"/>
                <a:gd name="T3" fmla="*/ 116493 h 51"/>
                <a:gd name="T4" fmla="*/ 231236 w 79"/>
                <a:gd name="T5" fmla="*/ 110795 h 51"/>
                <a:gd name="T6" fmla="*/ 234586 w 79"/>
                <a:gd name="T7" fmla="*/ 110795 h 51"/>
                <a:gd name="T8" fmla="*/ 234586 w 79"/>
                <a:gd name="T9" fmla="*/ 108007 h 51"/>
                <a:gd name="T10" fmla="*/ 234586 w 79"/>
                <a:gd name="T11" fmla="*/ 105669 h 51"/>
                <a:gd name="T12" fmla="*/ 238063 w 79"/>
                <a:gd name="T13" fmla="*/ 102881 h 51"/>
                <a:gd name="T14" fmla="*/ 244890 w 79"/>
                <a:gd name="T15" fmla="*/ 102881 h 51"/>
                <a:gd name="T16" fmla="*/ 248209 w 79"/>
                <a:gd name="T17" fmla="*/ 102881 h 51"/>
                <a:gd name="T18" fmla="*/ 258514 w 79"/>
                <a:gd name="T19" fmla="*/ 97183 h 51"/>
                <a:gd name="T20" fmla="*/ 258514 w 79"/>
                <a:gd name="T21" fmla="*/ 91486 h 51"/>
                <a:gd name="T22" fmla="*/ 269499 w 79"/>
                <a:gd name="T23" fmla="*/ 85768 h 51"/>
                <a:gd name="T24" fmla="*/ 276300 w 79"/>
                <a:gd name="T25" fmla="*/ 82976 h 51"/>
                <a:gd name="T26" fmla="*/ 276300 w 79"/>
                <a:gd name="T27" fmla="*/ 80642 h 51"/>
                <a:gd name="T28" fmla="*/ 269499 w 79"/>
                <a:gd name="T29" fmla="*/ 77854 h 51"/>
                <a:gd name="T30" fmla="*/ 266021 w 79"/>
                <a:gd name="T31" fmla="*/ 74944 h 51"/>
                <a:gd name="T32" fmla="*/ 262672 w 79"/>
                <a:gd name="T33" fmla="*/ 74944 h 51"/>
                <a:gd name="T34" fmla="*/ 262672 w 79"/>
                <a:gd name="T35" fmla="*/ 72156 h 51"/>
                <a:gd name="T36" fmla="*/ 255037 w 79"/>
                <a:gd name="T37" fmla="*/ 72156 h 51"/>
                <a:gd name="T38" fmla="*/ 255037 w 79"/>
                <a:gd name="T39" fmla="*/ 66459 h 51"/>
                <a:gd name="T40" fmla="*/ 248209 w 79"/>
                <a:gd name="T41" fmla="*/ 66459 h 51"/>
                <a:gd name="T42" fmla="*/ 248209 w 79"/>
                <a:gd name="T43" fmla="*/ 63671 h 51"/>
                <a:gd name="T44" fmla="*/ 248209 w 79"/>
                <a:gd name="T45" fmla="*/ 55634 h 51"/>
                <a:gd name="T46" fmla="*/ 251687 w 79"/>
                <a:gd name="T47" fmla="*/ 55634 h 51"/>
                <a:gd name="T48" fmla="*/ 248209 w 79"/>
                <a:gd name="T49" fmla="*/ 50034 h 51"/>
                <a:gd name="T50" fmla="*/ 244890 w 79"/>
                <a:gd name="T51" fmla="*/ 47124 h 51"/>
                <a:gd name="T52" fmla="*/ 244890 w 79"/>
                <a:gd name="T53" fmla="*/ 47124 h 51"/>
                <a:gd name="T54" fmla="*/ 248209 w 79"/>
                <a:gd name="T55" fmla="*/ 44337 h 51"/>
                <a:gd name="T56" fmla="*/ 251687 w 79"/>
                <a:gd name="T57" fmla="*/ 41432 h 51"/>
                <a:gd name="T58" fmla="*/ 255037 w 79"/>
                <a:gd name="T59" fmla="*/ 33517 h 51"/>
                <a:gd name="T60" fmla="*/ 255037 w 79"/>
                <a:gd name="T61" fmla="*/ 30725 h 51"/>
                <a:gd name="T62" fmla="*/ 258514 w 79"/>
                <a:gd name="T63" fmla="*/ 27820 h 51"/>
                <a:gd name="T64" fmla="*/ 258514 w 79"/>
                <a:gd name="T65" fmla="*/ 25027 h 51"/>
                <a:gd name="T66" fmla="*/ 255037 w 79"/>
                <a:gd name="T67" fmla="*/ 25027 h 51"/>
                <a:gd name="T68" fmla="*/ 244890 w 79"/>
                <a:gd name="T69" fmla="*/ 22122 h 51"/>
                <a:gd name="T70" fmla="*/ 244890 w 79"/>
                <a:gd name="T71" fmla="*/ 22122 h 51"/>
                <a:gd name="T72" fmla="*/ 241413 w 79"/>
                <a:gd name="T73" fmla="*/ 19310 h 51"/>
                <a:gd name="T74" fmla="*/ 241413 w 79"/>
                <a:gd name="T75" fmla="*/ 16517 h 51"/>
                <a:gd name="T76" fmla="*/ 234586 w 79"/>
                <a:gd name="T77" fmla="*/ 8486 h 51"/>
                <a:gd name="T78" fmla="*/ 231236 w 79"/>
                <a:gd name="T79" fmla="*/ 8486 h 51"/>
                <a:gd name="T80" fmla="*/ 231236 w 79"/>
                <a:gd name="T81" fmla="*/ 5698 h 51"/>
                <a:gd name="T82" fmla="*/ 227079 w 79"/>
                <a:gd name="T83" fmla="*/ 5698 h 51"/>
                <a:gd name="T84" fmla="*/ 227079 w 79"/>
                <a:gd name="T85" fmla="*/ 5698 h 51"/>
                <a:gd name="T86" fmla="*/ 227079 w 79"/>
                <a:gd name="T87" fmla="*/ 2788 h 51"/>
                <a:gd name="T88" fmla="*/ 223601 w 79"/>
                <a:gd name="T89" fmla="*/ 0 h 51"/>
                <a:gd name="T90" fmla="*/ 31435 w 79"/>
                <a:gd name="T91" fmla="*/ 30725 h 51"/>
                <a:gd name="T92" fmla="*/ 28086 w 79"/>
                <a:gd name="T93" fmla="*/ 19310 h 51"/>
                <a:gd name="T94" fmla="*/ 17781 w 79"/>
                <a:gd name="T95" fmla="*/ 27820 h 51"/>
                <a:gd name="T96" fmla="*/ 17781 w 79"/>
                <a:gd name="T97" fmla="*/ 27820 h 51"/>
                <a:gd name="T98" fmla="*/ 13649 w 79"/>
                <a:gd name="T99" fmla="*/ 25027 h 51"/>
                <a:gd name="T100" fmla="*/ 13649 w 79"/>
                <a:gd name="T101" fmla="*/ 25027 h 51"/>
                <a:gd name="T102" fmla="*/ 10305 w 79"/>
                <a:gd name="T103" fmla="*/ 30725 h 51"/>
                <a:gd name="T104" fmla="*/ 3477 w 79"/>
                <a:gd name="T105" fmla="*/ 35851 h 51"/>
                <a:gd name="T106" fmla="*/ 0 w 79"/>
                <a:gd name="T107" fmla="*/ 38639 h 51"/>
                <a:gd name="T108" fmla="*/ 13649 w 79"/>
                <a:gd name="T109" fmla="*/ 99976 h 51"/>
                <a:gd name="T110" fmla="*/ 21264 w 79"/>
                <a:gd name="T111" fmla="*/ 141525 h 51"/>
                <a:gd name="T112" fmla="*/ 66348 w 79"/>
                <a:gd name="T113" fmla="*/ 135827 h 51"/>
                <a:gd name="T114" fmla="*/ 66348 w 79"/>
                <a:gd name="T115" fmla="*/ 13582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1" name="Freeform 60"/>
            <p:cNvSpPr>
              <a:spLocks/>
            </p:cNvSpPr>
            <p:nvPr/>
          </p:nvSpPr>
          <p:spPr bwMode="auto">
            <a:xfrm>
              <a:off x="4196" y="1970"/>
              <a:ext cx="523" cy="287"/>
            </a:xfrm>
            <a:custGeom>
              <a:avLst/>
              <a:gdLst>
                <a:gd name="T0" fmla="*/ 109871 w 102"/>
                <a:gd name="T1" fmla="*/ 150091 h 59"/>
                <a:gd name="T2" fmla="*/ 91940 w 102"/>
                <a:gd name="T3" fmla="*/ 152290 h 59"/>
                <a:gd name="T4" fmla="*/ 78055 w 102"/>
                <a:gd name="T5" fmla="*/ 152290 h 59"/>
                <a:gd name="T6" fmla="*/ 17931 w 102"/>
                <a:gd name="T7" fmla="*/ 152290 h 59"/>
                <a:gd name="T8" fmla="*/ 31811 w 102"/>
                <a:gd name="T9" fmla="*/ 141690 h 59"/>
                <a:gd name="T10" fmla="*/ 35308 w 102"/>
                <a:gd name="T11" fmla="*/ 133290 h 59"/>
                <a:gd name="T12" fmla="*/ 66990 w 102"/>
                <a:gd name="T13" fmla="*/ 109225 h 59"/>
                <a:gd name="T14" fmla="*/ 74692 w 102"/>
                <a:gd name="T15" fmla="*/ 119825 h 59"/>
                <a:gd name="T16" fmla="*/ 95437 w 102"/>
                <a:gd name="T17" fmla="*/ 119825 h 59"/>
                <a:gd name="T18" fmla="*/ 102980 w 102"/>
                <a:gd name="T19" fmla="*/ 117057 h 59"/>
                <a:gd name="T20" fmla="*/ 120254 w 102"/>
                <a:gd name="T21" fmla="*/ 114172 h 59"/>
                <a:gd name="T22" fmla="*/ 127930 w 102"/>
                <a:gd name="T23" fmla="*/ 111424 h 59"/>
                <a:gd name="T24" fmla="*/ 148542 w 102"/>
                <a:gd name="T25" fmla="*/ 97964 h 59"/>
                <a:gd name="T26" fmla="*/ 156244 w 102"/>
                <a:gd name="T27" fmla="*/ 76191 h 59"/>
                <a:gd name="T28" fmla="*/ 173492 w 102"/>
                <a:gd name="T29" fmla="*/ 49267 h 59"/>
                <a:gd name="T30" fmla="*/ 184537 w 102"/>
                <a:gd name="T31" fmla="*/ 51563 h 59"/>
                <a:gd name="T32" fmla="*/ 194920 w 102"/>
                <a:gd name="T33" fmla="*/ 32465 h 59"/>
                <a:gd name="T34" fmla="*/ 209487 w 102"/>
                <a:gd name="T35" fmla="*/ 27401 h 59"/>
                <a:gd name="T36" fmla="*/ 216373 w 102"/>
                <a:gd name="T37" fmla="*/ 13465 h 59"/>
                <a:gd name="T38" fmla="*/ 216373 w 102"/>
                <a:gd name="T39" fmla="*/ 2768 h 59"/>
                <a:gd name="T40" fmla="*/ 241165 w 102"/>
                <a:gd name="T41" fmla="*/ 10600 h 59"/>
                <a:gd name="T42" fmla="*/ 248184 w 102"/>
                <a:gd name="T43" fmla="*/ 2768 h 59"/>
                <a:gd name="T44" fmla="*/ 258541 w 102"/>
                <a:gd name="T45" fmla="*/ 5633 h 59"/>
                <a:gd name="T46" fmla="*/ 269612 w 102"/>
                <a:gd name="T47" fmla="*/ 10600 h 59"/>
                <a:gd name="T48" fmla="*/ 283363 w 102"/>
                <a:gd name="T49" fmla="*/ 21866 h 59"/>
                <a:gd name="T50" fmla="*/ 272975 w 102"/>
                <a:gd name="T51" fmla="*/ 38098 h 59"/>
                <a:gd name="T52" fmla="*/ 286860 w 102"/>
                <a:gd name="T53" fmla="*/ 40866 h 59"/>
                <a:gd name="T54" fmla="*/ 297925 w 102"/>
                <a:gd name="T55" fmla="*/ 46499 h 59"/>
                <a:gd name="T56" fmla="*/ 308283 w 102"/>
                <a:gd name="T57" fmla="*/ 49267 h 59"/>
                <a:gd name="T58" fmla="*/ 329736 w 102"/>
                <a:gd name="T59" fmla="*/ 54331 h 59"/>
                <a:gd name="T60" fmla="*/ 329736 w 102"/>
                <a:gd name="T61" fmla="*/ 62731 h 59"/>
                <a:gd name="T62" fmla="*/ 326214 w 102"/>
                <a:gd name="T63" fmla="*/ 70563 h 59"/>
                <a:gd name="T64" fmla="*/ 336602 w 102"/>
                <a:gd name="T65" fmla="*/ 78964 h 59"/>
                <a:gd name="T66" fmla="*/ 329736 w 102"/>
                <a:gd name="T67" fmla="*/ 81732 h 59"/>
                <a:gd name="T68" fmla="*/ 333105 w 102"/>
                <a:gd name="T69" fmla="*/ 84592 h 59"/>
                <a:gd name="T70" fmla="*/ 326214 w 102"/>
                <a:gd name="T71" fmla="*/ 87360 h 59"/>
                <a:gd name="T72" fmla="*/ 333105 w 102"/>
                <a:gd name="T73" fmla="*/ 90133 h 59"/>
                <a:gd name="T74" fmla="*/ 333105 w 102"/>
                <a:gd name="T75" fmla="*/ 97964 h 59"/>
                <a:gd name="T76" fmla="*/ 326214 w 102"/>
                <a:gd name="T77" fmla="*/ 97964 h 59"/>
                <a:gd name="T78" fmla="*/ 340124 w 102"/>
                <a:gd name="T79" fmla="*/ 100825 h 59"/>
                <a:gd name="T80" fmla="*/ 354532 w 102"/>
                <a:gd name="T81" fmla="*/ 97964 h 59"/>
                <a:gd name="T82" fmla="*/ 358055 w 102"/>
                <a:gd name="T83" fmla="*/ 114172 h 59"/>
                <a:gd name="T84" fmla="*/ 358055 w 102"/>
                <a:gd name="T85" fmla="*/ 11705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2" name="Freeform 61"/>
            <p:cNvSpPr>
              <a:spLocks/>
            </p:cNvSpPr>
            <p:nvPr/>
          </p:nvSpPr>
          <p:spPr bwMode="auto">
            <a:xfrm>
              <a:off x="4232" y="2350"/>
              <a:ext cx="353" cy="258"/>
            </a:xfrm>
            <a:custGeom>
              <a:avLst/>
              <a:gdLst>
                <a:gd name="T0" fmla="*/ 143819 w 69"/>
                <a:gd name="T1" fmla="*/ 144879 h 53"/>
                <a:gd name="T2" fmla="*/ 132825 w 69"/>
                <a:gd name="T3" fmla="*/ 142109 h 53"/>
                <a:gd name="T4" fmla="*/ 129479 w 69"/>
                <a:gd name="T5" fmla="*/ 131400 h 53"/>
                <a:gd name="T6" fmla="*/ 115815 w 69"/>
                <a:gd name="T7" fmla="*/ 120189 h 53"/>
                <a:gd name="T8" fmla="*/ 108852 w 69"/>
                <a:gd name="T9" fmla="*/ 106705 h 53"/>
                <a:gd name="T10" fmla="*/ 101367 w 69"/>
                <a:gd name="T11" fmla="*/ 101044 h 53"/>
                <a:gd name="T12" fmla="*/ 87708 w 69"/>
                <a:gd name="T13" fmla="*/ 93201 h 53"/>
                <a:gd name="T14" fmla="*/ 80873 w 69"/>
                <a:gd name="T15" fmla="*/ 87559 h 53"/>
                <a:gd name="T16" fmla="*/ 77394 w 69"/>
                <a:gd name="T17" fmla="*/ 82015 h 53"/>
                <a:gd name="T18" fmla="*/ 52766 w 69"/>
                <a:gd name="T19" fmla="*/ 68531 h 53"/>
                <a:gd name="T20" fmla="*/ 45931 w 69"/>
                <a:gd name="T21" fmla="*/ 62869 h 53"/>
                <a:gd name="T22" fmla="*/ 34942 w 69"/>
                <a:gd name="T23" fmla="*/ 51683 h 53"/>
                <a:gd name="T24" fmla="*/ 28112 w 69"/>
                <a:gd name="T25" fmla="*/ 43841 h 53"/>
                <a:gd name="T26" fmla="*/ 3479 w 69"/>
                <a:gd name="T27" fmla="*/ 38174 h 53"/>
                <a:gd name="T28" fmla="*/ 3479 w 69"/>
                <a:gd name="T29" fmla="*/ 27557 h 53"/>
                <a:gd name="T30" fmla="*/ 10314 w 69"/>
                <a:gd name="T31" fmla="*/ 21920 h 53"/>
                <a:gd name="T32" fmla="*/ 10314 w 69"/>
                <a:gd name="T33" fmla="*/ 19146 h 53"/>
                <a:gd name="T34" fmla="*/ 28112 w 69"/>
                <a:gd name="T35" fmla="*/ 13508 h 53"/>
                <a:gd name="T36" fmla="*/ 41772 w 69"/>
                <a:gd name="T37" fmla="*/ 8412 h 53"/>
                <a:gd name="T38" fmla="*/ 45931 w 69"/>
                <a:gd name="T39" fmla="*/ 5661 h 53"/>
                <a:gd name="T40" fmla="*/ 108852 w 69"/>
                <a:gd name="T41" fmla="*/ 2775 h 53"/>
                <a:gd name="T42" fmla="*/ 108852 w 69"/>
                <a:gd name="T43" fmla="*/ 5661 h 53"/>
                <a:gd name="T44" fmla="*/ 122644 w 69"/>
                <a:gd name="T45" fmla="*/ 10617 h 53"/>
                <a:gd name="T46" fmla="*/ 178761 w 69"/>
                <a:gd name="T47" fmla="*/ 10617 h 53"/>
                <a:gd name="T48" fmla="*/ 238331 w 69"/>
                <a:gd name="T49" fmla="*/ 46610 h 53"/>
                <a:gd name="T50" fmla="*/ 231501 w 69"/>
                <a:gd name="T51" fmla="*/ 51683 h 53"/>
                <a:gd name="T52" fmla="*/ 220533 w 69"/>
                <a:gd name="T53" fmla="*/ 65756 h 53"/>
                <a:gd name="T54" fmla="*/ 217182 w 69"/>
                <a:gd name="T55" fmla="*/ 76373 h 53"/>
                <a:gd name="T56" fmla="*/ 217182 w 69"/>
                <a:gd name="T57" fmla="*/ 82015 h 53"/>
                <a:gd name="T58" fmla="*/ 210352 w 69"/>
                <a:gd name="T59" fmla="*/ 84785 h 53"/>
                <a:gd name="T60" fmla="*/ 206868 w 69"/>
                <a:gd name="T61" fmla="*/ 90427 h 53"/>
                <a:gd name="T62" fmla="*/ 200038 w 69"/>
                <a:gd name="T63" fmla="*/ 95523 h 53"/>
                <a:gd name="T64" fmla="*/ 185591 w 69"/>
                <a:gd name="T65" fmla="*/ 106705 h 53"/>
                <a:gd name="T66" fmla="*/ 175410 w 69"/>
                <a:gd name="T67" fmla="*/ 112347 h 53"/>
                <a:gd name="T68" fmla="*/ 171931 w 69"/>
                <a:gd name="T69" fmla="*/ 117322 h 53"/>
                <a:gd name="T70" fmla="*/ 160937 w 69"/>
                <a:gd name="T71" fmla="*/ 120189 h 53"/>
                <a:gd name="T72" fmla="*/ 160937 w 69"/>
                <a:gd name="T73" fmla="*/ 122964 h 53"/>
                <a:gd name="T74" fmla="*/ 157586 w 69"/>
                <a:gd name="T75" fmla="*/ 128625 h 53"/>
                <a:gd name="T76" fmla="*/ 150782 w 69"/>
                <a:gd name="T77" fmla="*/ 131400 h 53"/>
                <a:gd name="T78" fmla="*/ 150782 w 69"/>
                <a:gd name="T79" fmla="*/ 131400 h 53"/>
                <a:gd name="T80" fmla="*/ 150782 w 69"/>
                <a:gd name="T81" fmla="*/ 134145 h 53"/>
                <a:gd name="T82" fmla="*/ 154108 w 69"/>
                <a:gd name="T83" fmla="*/ 136467 h 53"/>
                <a:gd name="T84" fmla="*/ 147303 w 69"/>
                <a:gd name="T85" fmla="*/ 139242 h 53"/>
                <a:gd name="T86" fmla="*/ 143819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3" name="Freeform 62"/>
            <p:cNvSpPr>
              <a:spLocks/>
            </p:cNvSpPr>
            <p:nvPr/>
          </p:nvSpPr>
          <p:spPr bwMode="auto">
            <a:xfrm>
              <a:off x="4073" y="2384"/>
              <a:ext cx="375" cy="376"/>
            </a:xfrm>
            <a:custGeom>
              <a:avLst/>
              <a:gdLst>
                <a:gd name="T0" fmla="*/ 31983 w 73"/>
                <a:gd name="T1" fmla="*/ 113762 h 77"/>
                <a:gd name="T2" fmla="*/ 39714 w 73"/>
                <a:gd name="T3" fmla="*/ 122254 h 77"/>
                <a:gd name="T4" fmla="*/ 46628 w 73"/>
                <a:gd name="T5" fmla="*/ 127977 h 77"/>
                <a:gd name="T6" fmla="*/ 46628 w 73"/>
                <a:gd name="T7" fmla="*/ 135892 h 77"/>
                <a:gd name="T8" fmla="*/ 50163 w 73"/>
                <a:gd name="T9" fmla="*/ 138681 h 77"/>
                <a:gd name="T10" fmla="*/ 46628 w 73"/>
                <a:gd name="T11" fmla="*/ 152988 h 77"/>
                <a:gd name="T12" fmla="*/ 43120 w 73"/>
                <a:gd name="T13" fmla="*/ 166627 h 77"/>
                <a:gd name="T14" fmla="*/ 50163 w 73"/>
                <a:gd name="T15" fmla="*/ 188757 h 77"/>
                <a:gd name="T16" fmla="*/ 57077 w 73"/>
                <a:gd name="T17" fmla="*/ 197244 h 77"/>
                <a:gd name="T18" fmla="*/ 60591 w 73"/>
                <a:gd name="T19" fmla="*/ 205281 h 77"/>
                <a:gd name="T20" fmla="*/ 64125 w 73"/>
                <a:gd name="T21" fmla="*/ 210980 h 77"/>
                <a:gd name="T22" fmla="*/ 207545 w 73"/>
                <a:gd name="T23" fmla="*/ 210980 h 77"/>
                <a:gd name="T24" fmla="*/ 214459 w 73"/>
                <a:gd name="T25" fmla="*/ 213768 h 77"/>
                <a:gd name="T26" fmla="*/ 211058 w 73"/>
                <a:gd name="T27" fmla="*/ 197244 h 77"/>
                <a:gd name="T28" fmla="*/ 214459 w 73"/>
                <a:gd name="T29" fmla="*/ 191662 h 77"/>
                <a:gd name="T30" fmla="*/ 229104 w 73"/>
                <a:gd name="T31" fmla="*/ 191662 h 77"/>
                <a:gd name="T32" fmla="*/ 239527 w 73"/>
                <a:gd name="T33" fmla="*/ 191662 h 77"/>
                <a:gd name="T34" fmla="*/ 239527 w 73"/>
                <a:gd name="T35" fmla="*/ 180241 h 77"/>
                <a:gd name="T36" fmla="*/ 239527 w 73"/>
                <a:gd name="T37" fmla="*/ 172325 h 77"/>
                <a:gd name="T38" fmla="*/ 246442 w 73"/>
                <a:gd name="T39" fmla="*/ 147289 h 77"/>
                <a:gd name="T40" fmla="*/ 254173 w 73"/>
                <a:gd name="T41" fmla="*/ 133080 h 77"/>
                <a:gd name="T42" fmla="*/ 261087 w 73"/>
                <a:gd name="T43" fmla="*/ 130765 h 77"/>
                <a:gd name="T44" fmla="*/ 261087 w 73"/>
                <a:gd name="T45" fmla="*/ 127977 h 77"/>
                <a:gd name="T46" fmla="*/ 257687 w 73"/>
                <a:gd name="T47" fmla="*/ 127977 h 77"/>
                <a:gd name="T48" fmla="*/ 246442 w 73"/>
                <a:gd name="T49" fmla="*/ 125042 h 77"/>
                <a:gd name="T50" fmla="*/ 243067 w 73"/>
                <a:gd name="T51" fmla="*/ 113762 h 77"/>
                <a:gd name="T52" fmla="*/ 229104 w 73"/>
                <a:gd name="T53" fmla="*/ 102936 h 77"/>
                <a:gd name="T54" fmla="*/ 221507 w 73"/>
                <a:gd name="T55" fmla="*/ 88726 h 77"/>
                <a:gd name="T56" fmla="*/ 214459 w 73"/>
                <a:gd name="T57" fmla="*/ 83028 h 77"/>
                <a:gd name="T58" fmla="*/ 200502 w 73"/>
                <a:gd name="T59" fmla="*/ 75112 h 77"/>
                <a:gd name="T60" fmla="*/ 192899 w 73"/>
                <a:gd name="T61" fmla="*/ 69389 h 77"/>
                <a:gd name="T62" fmla="*/ 189365 w 73"/>
                <a:gd name="T63" fmla="*/ 63690 h 77"/>
                <a:gd name="T64" fmla="*/ 164296 w 73"/>
                <a:gd name="T65" fmla="*/ 50076 h 77"/>
                <a:gd name="T66" fmla="*/ 157382 w 73"/>
                <a:gd name="T67" fmla="*/ 44353 h 77"/>
                <a:gd name="T68" fmla="*/ 146933 w 73"/>
                <a:gd name="T69" fmla="*/ 33527 h 77"/>
                <a:gd name="T70" fmla="*/ 139228 w 73"/>
                <a:gd name="T71" fmla="*/ 25036 h 77"/>
                <a:gd name="T72" fmla="*/ 114128 w 73"/>
                <a:gd name="T73" fmla="*/ 19337 h 77"/>
                <a:gd name="T74" fmla="*/ 114128 w 73"/>
                <a:gd name="T75" fmla="*/ 8487 h 77"/>
                <a:gd name="T76" fmla="*/ 121865 w 73"/>
                <a:gd name="T77" fmla="*/ 2788 h 77"/>
                <a:gd name="T78" fmla="*/ 121865 w 73"/>
                <a:gd name="T79" fmla="*/ 0 h 77"/>
                <a:gd name="T80" fmla="*/ 0 w 73"/>
                <a:gd name="T81" fmla="*/ 1361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4" name="Freeform 63"/>
            <p:cNvSpPr>
              <a:spLocks/>
            </p:cNvSpPr>
            <p:nvPr/>
          </p:nvSpPr>
          <p:spPr bwMode="auto">
            <a:xfrm>
              <a:off x="4426" y="1916"/>
              <a:ext cx="318" cy="141"/>
            </a:xfrm>
            <a:custGeom>
              <a:avLst/>
              <a:gdLst>
                <a:gd name="T0" fmla="*/ 128036 w 62"/>
                <a:gd name="T1" fmla="*/ 5625 h 29"/>
                <a:gd name="T2" fmla="*/ 6893 w 62"/>
                <a:gd name="T3" fmla="*/ 46428 h 29"/>
                <a:gd name="T4" fmla="*/ 14572 w 62"/>
                <a:gd name="T5" fmla="*/ 43569 h 29"/>
                <a:gd name="T6" fmla="*/ 28333 w 62"/>
                <a:gd name="T7" fmla="*/ 35177 h 29"/>
                <a:gd name="T8" fmla="*/ 35354 w 62"/>
                <a:gd name="T9" fmla="*/ 29644 h 29"/>
                <a:gd name="T10" fmla="*/ 38724 w 62"/>
                <a:gd name="T11" fmla="*/ 27349 h 29"/>
                <a:gd name="T12" fmla="*/ 49798 w 62"/>
                <a:gd name="T13" fmla="*/ 24587 h 29"/>
                <a:gd name="T14" fmla="*/ 67190 w 62"/>
                <a:gd name="T15" fmla="*/ 18957 h 29"/>
                <a:gd name="T16" fmla="*/ 74740 w 62"/>
                <a:gd name="T17" fmla="*/ 21845 h 29"/>
                <a:gd name="T18" fmla="*/ 81629 w 62"/>
                <a:gd name="T19" fmla="*/ 21845 h 29"/>
                <a:gd name="T20" fmla="*/ 88655 w 62"/>
                <a:gd name="T21" fmla="*/ 32411 h 29"/>
                <a:gd name="T22" fmla="*/ 95523 w 62"/>
                <a:gd name="T23" fmla="*/ 32411 h 29"/>
                <a:gd name="T24" fmla="*/ 95523 w 62"/>
                <a:gd name="T25" fmla="*/ 38036 h 29"/>
                <a:gd name="T26" fmla="*/ 110095 w 62"/>
                <a:gd name="T27" fmla="*/ 40802 h 29"/>
                <a:gd name="T28" fmla="*/ 120353 w 62"/>
                <a:gd name="T29" fmla="*/ 46428 h 29"/>
                <a:gd name="T30" fmla="*/ 124538 w 62"/>
                <a:gd name="T31" fmla="*/ 51368 h 29"/>
                <a:gd name="T32" fmla="*/ 113490 w 62"/>
                <a:gd name="T33" fmla="*/ 68152 h 29"/>
                <a:gd name="T34" fmla="*/ 124538 w 62"/>
                <a:gd name="T35" fmla="*/ 73213 h 29"/>
                <a:gd name="T36" fmla="*/ 134929 w 62"/>
                <a:gd name="T37" fmla="*/ 75980 h 29"/>
                <a:gd name="T38" fmla="*/ 138427 w 62"/>
                <a:gd name="T39" fmla="*/ 75980 h 29"/>
                <a:gd name="T40" fmla="*/ 148819 w 62"/>
                <a:gd name="T41" fmla="*/ 73213 h 29"/>
                <a:gd name="T42" fmla="*/ 163262 w 62"/>
                <a:gd name="T43" fmla="*/ 78838 h 29"/>
                <a:gd name="T44" fmla="*/ 166760 w 62"/>
                <a:gd name="T45" fmla="*/ 75980 h 29"/>
                <a:gd name="T46" fmla="*/ 159892 w 62"/>
                <a:gd name="T47" fmla="*/ 70447 h 29"/>
                <a:gd name="T48" fmla="*/ 156394 w 62"/>
                <a:gd name="T49" fmla="*/ 68152 h 29"/>
                <a:gd name="T50" fmla="*/ 159892 w 62"/>
                <a:gd name="T51" fmla="*/ 65409 h 29"/>
                <a:gd name="T52" fmla="*/ 156394 w 62"/>
                <a:gd name="T53" fmla="*/ 62643 h 29"/>
                <a:gd name="T54" fmla="*/ 145321 w 62"/>
                <a:gd name="T55" fmla="*/ 51368 h 29"/>
                <a:gd name="T56" fmla="*/ 145321 w 62"/>
                <a:gd name="T57" fmla="*/ 43569 h 29"/>
                <a:gd name="T58" fmla="*/ 145321 w 62"/>
                <a:gd name="T59" fmla="*/ 32411 h 29"/>
                <a:gd name="T60" fmla="*/ 145321 w 62"/>
                <a:gd name="T61" fmla="*/ 27349 h 29"/>
                <a:gd name="T62" fmla="*/ 145321 w 62"/>
                <a:gd name="T63" fmla="*/ 24587 h 29"/>
                <a:gd name="T64" fmla="*/ 156394 w 62"/>
                <a:gd name="T65" fmla="*/ 16215 h 29"/>
                <a:gd name="T66" fmla="*/ 159892 w 62"/>
                <a:gd name="T67" fmla="*/ 10565 h 29"/>
                <a:gd name="T68" fmla="*/ 166760 w 62"/>
                <a:gd name="T69" fmla="*/ 10565 h 29"/>
                <a:gd name="T70" fmla="*/ 159892 w 62"/>
                <a:gd name="T71" fmla="*/ 21845 h 29"/>
                <a:gd name="T72" fmla="*/ 156394 w 62"/>
                <a:gd name="T73" fmla="*/ 27349 h 29"/>
                <a:gd name="T74" fmla="*/ 163262 w 62"/>
                <a:gd name="T75" fmla="*/ 32411 h 29"/>
                <a:gd name="T76" fmla="*/ 163262 w 62"/>
                <a:gd name="T77" fmla="*/ 43569 h 29"/>
                <a:gd name="T78" fmla="*/ 159892 w 62"/>
                <a:gd name="T79" fmla="*/ 49194 h 29"/>
                <a:gd name="T80" fmla="*/ 163262 w 62"/>
                <a:gd name="T81" fmla="*/ 51368 h 29"/>
                <a:gd name="T82" fmla="*/ 163262 w 62"/>
                <a:gd name="T83" fmla="*/ 57017 h 29"/>
                <a:gd name="T84" fmla="*/ 166760 w 62"/>
                <a:gd name="T85" fmla="*/ 65409 h 29"/>
                <a:gd name="T86" fmla="*/ 177152 w 62"/>
                <a:gd name="T87" fmla="*/ 68152 h 29"/>
                <a:gd name="T88" fmla="*/ 184727 w 62"/>
                <a:gd name="T89" fmla="*/ 65409 h 29"/>
                <a:gd name="T90" fmla="*/ 184727 w 62"/>
                <a:gd name="T91" fmla="*/ 70447 h 29"/>
                <a:gd name="T92" fmla="*/ 188225 w 62"/>
                <a:gd name="T93" fmla="*/ 75980 h 29"/>
                <a:gd name="T94" fmla="*/ 195119 w 62"/>
                <a:gd name="T95" fmla="*/ 78838 h 29"/>
                <a:gd name="T96" fmla="*/ 198617 w 62"/>
                <a:gd name="T97" fmla="*/ 75980 h 29"/>
                <a:gd name="T98" fmla="*/ 216558 w 62"/>
                <a:gd name="T99" fmla="*/ 70447 h 29"/>
                <a:gd name="T100" fmla="*/ 220056 w 62"/>
                <a:gd name="T101" fmla="*/ 51368 h 29"/>
                <a:gd name="T102" fmla="*/ 191723 w 62"/>
                <a:gd name="T103" fmla="*/ 57017 h 29"/>
                <a:gd name="T104" fmla="*/ 166760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5" name="Freeform 64"/>
            <p:cNvSpPr>
              <a:spLocks/>
            </p:cNvSpPr>
            <p:nvPr/>
          </p:nvSpPr>
          <p:spPr bwMode="auto">
            <a:xfrm>
              <a:off x="4668" y="1901"/>
              <a:ext cx="76" cy="117"/>
            </a:xfrm>
            <a:custGeom>
              <a:avLst/>
              <a:gdLst>
                <a:gd name="T0" fmla="*/ 50084 w 15"/>
                <a:gd name="T1" fmla="*/ 60484 h 24"/>
                <a:gd name="T2" fmla="*/ 50084 w 15"/>
                <a:gd name="T3" fmla="*/ 55375 h 24"/>
                <a:gd name="T4" fmla="*/ 46826 w 15"/>
                <a:gd name="T5" fmla="*/ 49696 h 24"/>
                <a:gd name="T6" fmla="*/ 40199 w 15"/>
                <a:gd name="T7" fmla="*/ 44036 h 24"/>
                <a:gd name="T8" fmla="*/ 33551 w 15"/>
                <a:gd name="T9" fmla="*/ 41257 h 24"/>
                <a:gd name="T10" fmla="*/ 30319 w 15"/>
                <a:gd name="T11" fmla="*/ 38478 h 24"/>
                <a:gd name="T12" fmla="*/ 30319 w 15"/>
                <a:gd name="T13" fmla="*/ 32799 h 24"/>
                <a:gd name="T14" fmla="*/ 23028 w 15"/>
                <a:gd name="T15" fmla="*/ 24906 h 24"/>
                <a:gd name="T16" fmla="*/ 19765 w 15"/>
                <a:gd name="T17" fmla="*/ 22006 h 24"/>
                <a:gd name="T18" fmla="*/ 16507 w 15"/>
                <a:gd name="T19" fmla="*/ 16326 h 24"/>
                <a:gd name="T20" fmla="*/ 13143 w 15"/>
                <a:gd name="T21" fmla="*/ 13548 h 24"/>
                <a:gd name="T22" fmla="*/ 13143 w 15"/>
                <a:gd name="T23" fmla="*/ 11359 h 24"/>
                <a:gd name="T24" fmla="*/ 13143 w 15"/>
                <a:gd name="T25" fmla="*/ 11359 h 24"/>
                <a:gd name="T26" fmla="*/ 13143 w 15"/>
                <a:gd name="T27" fmla="*/ 8463 h 24"/>
                <a:gd name="T28" fmla="*/ 16507 w 15"/>
                <a:gd name="T29" fmla="*/ 0 h 24"/>
                <a:gd name="T30" fmla="*/ 13143 w 15"/>
                <a:gd name="T31" fmla="*/ 0 h 24"/>
                <a:gd name="T32" fmla="*/ 6622 w 15"/>
                <a:gd name="T33" fmla="*/ 0 h 24"/>
                <a:gd name="T34" fmla="*/ 3258 w 15"/>
                <a:gd name="T35" fmla="*/ 2779 h 24"/>
                <a:gd name="T36" fmla="*/ 3258 w 15"/>
                <a:gd name="T37" fmla="*/ 5679 h 24"/>
                <a:gd name="T38" fmla="*/ 3258 w 15"/>
                <a:gd name="T39" fmla="*/ 8463 h 24"/>
                <a:gd name="T40" fmla="*/ 0 w 15"/>
                <a:gd name="T41" fmla="*/ 8463 h 24"/>
                <a:gd name="T42" fmla="*/ 23028 w 15"/>
                <a:gd name="T43" fmla="*/ 66047 h 24"/>
                <a:gd name="T44" fmla="*/ 50084 w 15"/>
                <a:gd name="T45" fmla="*/ 60484 h 24"/>
                <a:gd name="T46" fmla="*/ 50084 w 15"/>
                <a:gd name="T47" fmla="*/ 60484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6" name="Freeform 65"/>
            <p:cNvSpPr>
              <a:spLocks/>
            </p:cNvSpPr>
            <p:nvPr/>
          </p:nvSpPr>
          <p:spPr bwMode="auto">
            <a:xfrm>
              <a:off x="4688" y="1765"/>
              <a:ext cx="98" cy="205"/>
            </a:xfrm>
            <a:custGeom>
              <a:avLst/>
              <a:gdLst>
                <a:gd name="T0" fmla="*/ 0 w 19"/>
                <a:gd name="T1" fmla="*/ 85695 h 42"/>
                <a:gd name="T2" fmla="*/ 0 w 19"/>
                <a:gd name="T3" fmla="*/ 88482 h 42"/>
                <a:gd name="T4" fmla="*/ 7128 w 19"/>
                <a:gd name="T5" fmla="*/ 94198 h 42"/>
                <a:gd name="T6" fmla="*/ 21947 w 19"/>
                <a:gd name="T7" fmla="*/ 102681 h 42"/>
                <a:gd name="T8" fmla="*/ 32510 w 19"/>
                <a:gd name="T9" fmla="*/ 105014 h 42"/>
                <a:gd name="T10" fmla="*/ 36765 w 19"/>
                <a:gd name="T11" fmla="*/ 110710 h 42"/>
                <a:gd name="T12" fmla="*/ 40330 w 19"/>
                <a:gd name="T13" fmla="*/ 116401 h 42"/>
                <a:gd name="T14" fmla="*/ 47489 w 19"/>
                <a:gd name="T15" fmla="*/ 107801 h 42"/>
                <a:gd name="T16" fmla="*/ 50919 w 19"/>
                <a:gd name="T17" fmla="*/ 97107 h 42"/>
                <a:gd name="T18" fmla="*/ 62307 w 19"/>
                <a:gd name="T19" fmla="*/ 82908 h 42"/>
                <a:gd name="T20" fmla="*/ 69301 w 19"/>
                <a:gd name="T21" fmla="*/ 72092 h 42"/>
                <a:gd name="T22" fmla="*/ 65871 w 19"/>
                <a:gd name="T23" fmla="*/ 52792 h 42"/>
                <a:gd name="T24" fmla="*/ 62307 w 19"/>
                <a:gd name="T25" fmla="*/ 35807 h 42"/>
                <a:gd name="T26" fmla="*/ 50919 w 19"/>
                <a:gd name="T27" fmla="*/ 38594 h 42"/>
                <a:gd name="T28" fmla="*/ 47489 w 19"/>
                <a:gd name="T29" fmla="*/ 38594 h 42"/>
                <a:gd name="T30" fmla="*/ 43925 w 19"/>
                <a:gd name="T31" fmla="*/ 38594 h 42"/>
                <a:gd name="T32" fmla="*/ 47489 w 19"/>
                <a:gd name="T33" fmla="*/ 30711 h 42"/>
                <a:gd name="T34" fmla="*/ 50919 w 19"/>
                <a:gd name="T35" fmla="*/ 30711 h 42"/>
                <a:gd name="T36" fmla="*/ 54483 w 19"/>
                <a:gd name="T37" fmla="*/ 22086 h 42"/>
                <a:gd name="T38" fmla="*/ 58743 w 19"/>
                <a:gd name="T39" fmla="*/ 16512 h 42"/>
                <a:gd name="T40" fmla="*/ 14819 w 19"/>
                <a:gd name="T41" fmla="*/ 0 h 42"/>
                <a:gd name="T42" fmla="*/ 10563 w 19"/>
                <a:gd name="T43" fmla="*/ 5696 h 42"/>
                <a:gd name="T44" fmla="*/ 7128 w 19"/>
                <a:gd name="T45" fmla="*/ 16512 h 42"/>
                <a:gd name="T46" fmla="*/ 0 w 19"/>
                <a:gd name="T47" fmla="*/ 22086 h 42"/>
                <a:gd name="T48" fmla="*/ 3564 w 19"/>
                <a:gd name="T49" fmla="*/ 24990 h 42"/>
                <a:gd name="T50" fmla="*/ 3564 w 19"/>
                <a:gd name="T51" fmla="*/ 30711 h 42"/>
                <a:gd name="T52" fmla="*/ 3564 w 19"/>
                <a:gd name="T53" fmla="*/ 41405 h 42"/>
                <a:gd name="T54" fmla="*/ 10563 w 19"/>
                <a:gd name="T55" fmla="*/ 47101 h 42"/>
                <a:gd name="T56" fmla="*/ 18383 w 19"/>
                <a:gd name="T57" fmla="*/ 50005 h 42"/>
                <a:gd name="T58" fmla="*/ 25511 w 19"/>
                <a:gd name="T59" fmla="*/ 52792 h 42"/>
                <a:gd name="T60" fmla="*/ 32510 w 19"/>
                <a:gd name="T61" fmla="*/ 58488 h 42"/>
                <a:gd name="T62" fmla="*/ 14819 w 19"/>
                <a:gd name="T63" fmla="*/ 66396 h 42"/>
                <a:gd name="T64" fmla="*/ 3564 w 19"/>
                <a:gd name="T65" fmla="*/ 77783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7" name="Freeform 66"/>
            <p:cNvSpPr>
              <a:spLocks/>
            </p:cNvSpPr>
            <p:nvPr/>
          </p:nvSpPr>
          <p:spPr bwMode="auto">
            <a:xfrm>
              <a:off x="4775" y="1672"/>
              <a:ext cx="118" cy="107"/>
            </a:xfrm>
            <a:custGeom>
              <a:avLst/>
              <a:gdLst>
                <a:gd name="T0" fmla="*/ 0 w 23"/>
                <a:gd name="T1" fmla="*/ 10574 h 22"/>
                <a:gd name="T2" fmla="*/ 28346 w 23"/>
                <a:gd name="T3" fmla="*/ 5632 h 22"/>
                <a:gd name="T4" fmla="*/ 28346 w 23"/>
                <a:gd name="T5" fmla="*/ 8400 h 22"/>
                <a:gd name="T6" fmla="*/ 31875 w 23"/>
                <a:gd name="T7" fmla="*/ 8400 h 22"/>
                <a:gd name="T8" fmla="*/ 31875 w 23"/>
                <a:gd name="T9" fmla="*/ 8400 h 22"/>
                <a:gd name="T10" fmla="*/ 71303 w 23"/>
                <a:gd name="T11" fmla="*/ 0 h 22"/>
                <a:gd name="T12" fmla="*/ 81702 w 23"/>
                <a:gd name="T13" fmla="*/ 24625 h 22"/>
                <a:gd name="T14" fmla="*/ 81702 w 23"/>
                <a:gd name="T15" fmla="*/ 27392 h 22"/>
                <a:gd name="T16" fmla="*/ 78331 w 23"/>
                <a:gd name="T17" fmla="*/ 27392 h 22"/>
                <a:gd name="T18" fmla="*/ 81702 w 23"/>
                <a:gd name="T19" fmla="*/ 30257 h 22"/>
                <a:gd name="T20" fmla="*/ 81702 w 23"/>
                <a:gd name="T21" fmla="*/ 30257 h 22"/>
                <a:gd name="T22" fmla="*/ 74807 w 23"/>
                <a:gd name="T23" fmla="*/ 32455 h 22"/>
                <a:gd name="T24" fmla="*/ 60221 w 23"/>
                <a:gd name="T25" fmla="*/ 35198 h 22"/>
                <a:gd name="T26" fmla="*/ 56855 w 23"/>
                <a:gd name="T27" fmla="*/ 35198 h 22"/>
                <a:gd name="T28" fmla="*/ 56855 w 23"/>
                <a:gd name="T29" fmla="*/ 35198 h 22"/>
                <a:gd name="T30" fmla="*/ 56855 w 23"/>
                <a:gd name="T31" fmla="*/ 38082 h 22"/>
                <a:gd name="T32" fmla="*/ 56855 w 23"/>
                <a:gd name="T33" fmla="*/ 38082 h 22"/>
                <a:gd name="T34" fmla="*/ 46456 w 23"/>
                <a:gd name="T35" fmla="*/ 40855 h 22"/>
                <a:gd name="T36" fmla="*/ 35374 w 23"/>
                <a:gd name="T37" fmla="*/ 43598 h 22"/>
                <a:gd name="T38" fmla="*/ 35374 w 23"/>
                <a:gd name="T39" fmla="*/ 43598 h 22"/>
                <a:gd name="T40" fmla="*/ 28346 w 23"/>
                <a:gd name="T41" fmla="*/ 49249 h 22"/>
                <a:gd name="T42" fmla="*/ 10399 w 23"/>
                <a:gd name="T43" fmla="*/ 57055 h 22"/>
                <a:gd name="T44" fmla="*/ 6895 w 23"/>
                <a:gd name="T45" fmla="*/ 59823 h 22"/>
                <a:gd name="T46" fmla="*/ 0 w 23"/>
                <a:gd name="T47" fmla="*/ 57055 h 22"/>
                <a:gd name="T48" fmla="*/ 6895 w 23"/>
                <a:gd name="T49" fmla="*/ 51428 h 22"/>
                <a:gd name="T50" fmla="*/ 6895 w 23"/>
                <a:gd name="T51" fmla="*/ 49249 h 22"/>
                <a:gd name="T52" fmla="*/ 6895 w 23"/>
                <a:gd name="T53" fmla="*/ 46482 h 22"/>
                <a:gd name="T54" fmla="*/ 0 w 23"/>
                <a:gd name="T55" fmla="*/ 10574 h 22"/>
                <a:gd name="T56" fmla="*/ 0 w 23"/>
                <a:gd name="T57" fmla="*/ 105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8" name="Freeform 67"/>
            <p:cNvSpPr>
              <a:spLocks/>
            </p:cNvSpPr>
            <p:nvPr/>
          </p:nvSpPr>
          <p:spPr bwMode="auto">
            <a:xfrm>
              <a:off x="4770" y="1589"/>
              <a:ext cx="232" cy="112"/>
            </a:xfrm>
            <a:custGeom>
              <a:avLst/>
              <a:gdLst>
                <a:gd name="T0" fmla="*/ 36733 w 45"/>
                <a:gd name="T1" fmla="*/ 19162 h 23"/>
                <a:gd name="T2" fmla="*/ 87552 w 45"/>
                <a:gd name="T3" fmla="*/ 8419 h 23"/>
                <a:gd name="T4" fmla="*/ 91114 w 45"/>
                <a:gd name="T5" fmla="*/ 8419 h 23"/>
                <a:gd name="T6" fmla="*/ 91114 w 45"/>
                <a:gd name="T7" fmla="*/ 5668 h 23"/>
                <a:gd name="T8" fmla="*/ 98265 w 45"/>
                <a:gd name="T9" fmla="*/ 0 h 23"/>
                <a:gd name="T10" fmla="*/ 105921 w 45"/>
                <a:gd name="T11" fmla="*/ 0 h 23"/>
                <a:gd name="T12" fmla="*/ 113046 w 45"/>
                <a:gd name="T13" fmla="*/ 8419 h 23"/>
                <a:gd name="T14" fmla="*/ 116603 w 45"/>
                <a:gd name="T15" fmla="*/ 13518 h 23"/>
                <a:gd name="T16" fmla="*/ 109483 w 45"/>
                <a:gd name="T17" fmla="*/ 19162 h 23"/>
                <a:gd name="T18" fmla="*/ 105921 w 45"/>
                <a:gd name="T19" fmla="*/ 27601 h 23"/>
                <a:gd name="T20" fmla="*/ 120032 w 45"/>
                <a:gd name="T21" fmla="*/ 27601 h 23"/>
                <a:gd name="T22" fmla="*/ 131410 w 45"/>
                <a:gd name="T23" fmla="*/ 40997 h 23"/>
                <a:gd name="T24" fmla="*/ 149088 w 45"/>
                <a:gd name="T25" fmla="*/ 43870 h 23"/>
                <a:gd name="T26" fmla="*/ 156899 w 45"/>
                <a:gd name="T27" fmla="*/ 38226 h 23"/>
                <a:gd name="T28" fmla="*/ 153337 w 45"/>
                <a:gd name="T29" fmla="*/ 32558 h 23"/>
                <a:gd name="T30" fmla="*/ 145526 w 45"/>
                <a:gd name="T31" fmla="*/ 27601 h 23"/>
                <a:gd name="T32" fmla="*/ 153337 w 45"/>
                <a:gd name="T33" fmla="*/ 30376 h 23"/>
                <a:gd name="T34" fmla="*/ 163890 w 45"/>
                <a:gd name="T35" fmla="*/ 43870 h 23"/>
                <a:gd name="T36" fmla="*/ 160327 w 45"/>
                <a:gd name="T37" fmla="*/ 46641 h 23"/>
                <a:gd name="T38" fmla="*/ 145526 w 45"/>
                <a:gd name="T39" fmla="*/ 52309 h 23"/>
                <a:gd name="T40" fmla="*/ 134972 w 45"/>
                <a:gd name="T41" fmla="*/ 57383 h 23"/>
                <a:gd name="T42" fmla="*/ 134972 w 45"/>
                <a:gd name="T43" fmla="*/ 54490 h 23"/>
                <a:gd name="T44" fmla="*/ 131410 w 45"/>
                <a:gd name="T45" fmla="*/ 49538 h 23"/>
                <a:gd name="T46" fmla="*/ 123594 w 45"/>
                <a:gd name="T47" fmla="*/ 60159 h 23"/>
                <a:gd name="T48" fmla="*/ 116603 w 45"/>
                <a:gd name="T49" fmla="*/ 60159 h 23"/>
                <a:gd name="T50" fmla="*/ 116603 w 45"/>
                <a:gd name="T51" fmla="*/ 57383 h 23"/>
                <a:gd name="T52" fmla="*/ 109483 w 45"/>
                <a:gd name="T53" fmla="*/ 54490 h 23"/>
                <a:gd name="T54" fmla="*/ 101668 w 45"/>
                <a:gd name="T55" fmla="*/ 52309 h 23"/>
                <a:gd name="T56" fmla="*/ 98265 w 45"/>
                <a:gd name="T57" fmla="*/ 46641 h 23"/>
                <a:gd name="T58" fmla="*/ 76338 w 45"/>
                <a:gd name="T59" fmla="*/ 46641 h 23"/>
                <a:gd name="T60" fmla="*/ 36733 w 45"/>
                <a:gd name="T61" fmla="*/ 54490 h 23"/>
                <a:gd name="T62" fmla="*/ 32480 w 45"/>
                <a:gd name="T63" fmla="*/ 52309 h 23"/>
                <a:gd name="T64" fmla="*/ 0 w 45"/>
                <a:gd name="T65" fmla="*/ 57383 h 23"/>
                <a:gd name="T66" fmla="*/ 0 w 45"/>
                <a:gd name="T67" fmla="*/ 24708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9" name="Freeform 68"/>
            <p:cNvSpPr>
              <a:spLocks/>
            </p:cNvSpPr>
            <p:nvPr/>
          </p:nvSpPr>
          <p:spPr bwMode="auto">
            <a:xfrm>
              <a:off x="4878" y="1662"/>
              <a:ext cx="61" cy="64"/>
            </a:xfrm>
            <a:custGeom>
              <a:avLst/>
              <a:gdLst>
                <a:gd name="T0" fmla="*/ 0 w 12"/>
                <a:gd name="T1" fmla="*/ 5839 h 13"/>
                <a:gd name="T2" fmla="*/ 9974 w 12"/>
                <a:gd name="T3" fmla="*/ 31749 h 13"/>
                <a:gd name="T4" fmla="*/ 9974 w 12"/>
                <a:gd name="T5" fmla="*/ 34609 h 13"/>
                <a:gd name="T6" fmla="*/ 6695 w 12"/>
                <a:gd name="T7" fmla="*/ 34609 h 13"/>
                <a:gd name="T8" fmla="*/ 9974 w 12"/>
                <a:gd name="T9" fmla="*/ 37593 h 13"/>
                <a:gd name="T10" fmla="*/ 9974 w 12"/>
                <a:gd name="T11" fmla="*/ 37593 h 13"/>
                <a:gd name="T12" fmla="*/ 9974 w 12"/>
                <a:gd name="T13" fmla="*/ 37593 h 13"/>
                <a:gd name="T14" fmla="*/ 20750 w 12"/>
                <a:gd name="T15" fmla="*/ 34609 h 13"/>
                <a:gd name="T16" fmla="*/ 24034 w 12"/>
                <a:gd name="T17" fmla="*/ 31749 h 13"/>
                <a:gd name="T18" fmla="*/ 24034 w 12"/>
                <a:gd name="T19" fmla="*/ 28746 h 13"/>
                <a:gd name="T20" fmla="*/ 24034 w 12"/>
                <a:gd name="T21" fmla="*/ 25886 h 13"/>
                <a:gd name="T22" fmla="*/ 24034 w 12"/>
                <a:gd name="T23" fmla="*/ 19924 h 13"/>
                <a:gd name="T24" fmla="*/ 27313 w 12"/>
                <a:gd name="T25" fmla="*/ 17669 h 13"/>
                <a:gd name="T26" fmla="*/ 27313 w 12"/>
                <a:gd name="T27" fmla="*/ 19924 h 13"/>
                <a:gd name="T28" fmla="*/ 27313 w 12"/>
                <a:gd name="T29" fmla="*/ 22902 h 13"/>
                <a:gd name="T30" fmla="*/ 27313 w 12"/>
                <a:gd name="T31" fmla="*/ 28746 h 13"/>
                <a:gd name="T32" fmla="*/ 30749 w 12"/>
                <a:gd name="T33" fmla="*/ 28746 h 13"/>
                <a:gd name="T34" fmla="*/ 30749 w 12"/>
                <a:gd name="T35" fmla="*/ 28746 h 13"/>
                <a:gd name="T36" fmla="*/ 30749 w 12"/>
                <a:gd name="T37" fmla="*/ 25886 h 13"/>
                <a:gd name="T38" fmla="*/ 34033 w 12"/>
                <a:gd name="T39" fmla="*/ 25886 h 13"/>
                <a:gd name="T40" fmla="*/ 37444 w 12"/>
                <a:gd name="T41" fmla="*/ 22902 h 13"/>
                <a:gd name="T42" fmla="*/ 40723 w 12"/>
                <a:gd name="T43" fmla="*/ 22902 h 13"/>
                <a:gd name="T44" fmla="*/ 40723 w 12"/>
                <a:gd name="T45" fmla="*/ 22902 h 13"/>
                <a:gd name="T46" fmla="*/ 37444 w 12"/>
                <a:gd name="T47" fmla="*/ 19924 h 13"/>
                <a:gd name="T48" fmla="*/ 37444 w 12"/>
                <a:gd name="T49" fmla="*/ 17669 h 13"/>
                <a:gd name="T50" fmla="*/ 37444 w 12"/>
                <a:gd name="T51" fmla="*/ 17669 h 13"/>
                <a:gd name="T52" fmla="*/ 34033 w 12"/>
                <a:gd name="T53" fmla="*/ 17669 h 13"/>
                <a:gd name="T54" fmla="*/ 30749 w 12"/>
                <a:gd name="T55" fmla="*/ 14686 h 13"/>
                <a:gd name="T56" fmla="*/ 30749 w 12"/>
                <a:gd name="T57" fmla="*/ 14686 h 13"/>
                <a:gd name="T58" fmla="*/ 24034 w 12"/>
                <a:gd name="T59" fmla="*/ 11682 h 13"/>
                <a:gd name="T60" fmla="*/ 20750 w 12"/>
                <a:gd name="T61" fmla="*/ 5839 h 13"/>
                <a:gd name="T62" fmla="*/ 20750 w 12"/>
                <a:gd name="T63" fmla="*/ 5839 h 13"/>
                <a:gd name="T64" fmla="*/ 16694 w 12"/>
                <a:gd name="T65" fmla="*/ 0 h 13"/>
                <a:gd name="T66" fmla="*/ 0 w 12"/>
                <a:gd name="T67" fmla="*/ 5839 h 13"/>
                <a:gd name="T68" fmla="*/ 0 w 12"/>
                <a:gd name="T69" fmla="*/ 5839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10" name="Freeform 69"/>
            <p:cNvSpPr>
              <a:spLocks/>
            </p:cNvSpPr>
            <p:nvPr/>
          </p:nvSpPr>
          <p:spPr bwMode="auto">
            <a:xfrm>
              <a:off x="4811" y="1394"/>
              <a:ext cx="108" cy="229"/>
            </a:xfrm>
            <a:custGeom>
              <a:avLst/>
              <a:gdLst>
                <a:gd name="T0" fmla="*/ 75487 w 21"/>
                <a:gd name="T1" fmla="*/ 109891 h 47"/>
                <a:gd name="T2" fmla="*/ 72098 w 21"/>
                <a:gd name="T3" fmla="*/ 109891 h 47"/>
                <a:gd name="T4" fmla="*/ 68554 w 21"/>
                <a:gd name="T5" fmla="*/ 109891 h 47"/>
                <a:gd name="T6" fmla="*/ 65011 w 21"/>
                <a:gd name="T7" fmla="*/ 115543 h 47"/>
                <a:gd name="T8" fmla="*/ 60804 w 21"/>
                <a:gd name="T9" fmla="*/ 115543 h 47"/>
                <a:gd name="T10" fmla="*/ 60804 w 21"/>
                <a:gd name="T11" fmla="*/ 118320 h 47"/>
                <a:gd name="T12" fmla="*/ 60804 w 21"/>
                <a:gd name="T13" fmla="*/ 118320 h 47"/>
                <a:gd name="T14" fmla="*/ 60804 w 21"/>
                <a:gd name="T15" fmla="*/ 118320 h 47"/>
                <a:gd name="T16" fmla="*/ 57394 w 21"/>
                <a:gd name="T17" fmla="*/ 118320 h 47"/>
                <a:gd name="T18" fmla="*/ 57394 w 21"/>
                <a:gd name="T19" fmla="*/ 120644 h 47"/>
                <a:gd name="T20" fmla="*/ 6927 w 21"/>
                <a:gd name="T21" fmla="*/ 129098 h 47"/>
                <a:gd name="T22" fmla="*/ 3543 w 21"/>
                <a:gd name="T23" fmla="*/ 126198 h 47"/>
                <a:gd name="T24" fmla="*/ 0 w 21"/>
                <a:gd name="T25" fmla="*/ 123421 h 47"/>
                <a:gd name="T26" fmla="*/ 0 w 21"/>
                <a:gd name="T27" fmla="*/ 120644 h 47"/>
                <a:gd name="T28" fmla="*/ 3543 w 21"/>
                <a:gd name="T29" fmla="*/ 118320 h 47"/>
                <a:gd name="T30" fmla="*/ 0 w 21"/>
                <a:gd name="T31" fmla="*/ 112668 h 47"/>
                <a:gd name="T32" fmla="*/ 0 w 21"/>
                <a:gd name="T33" fmla="*/ 93583 h 47"/>
                <a:gd name="T34" fmla="*/ 0 w 21"/>
                <a:gd name="T35" fmla="*/ 87907 h 47"/>
                <a:gd name="T36" fmla="*/ 3543 w 21"/>
                <a:gd name="T37" fmla="*/ 76681 h 47"/>
                <a:gd name="T38" fmla="*/ 3543 w 21"/>
                <a:gd name="T39" fmla="*/ 71599 h 47"/>
                <a:gd name="T40" fmla="*/ 3543 w 21"/>
                <a:gd name="T41" fmla="*/ 65923 h 47"/>
                <a:gd name="T42" fmla="*/ 3543 w 21"/>
                <a:gd name="T43" fmla="*/ 60251 h 47"/>
                <a:gd name="T44" fmla="*/ 3543 w 21"/>
                <a:gd name="T45" fmla="*/ 57498 h 47"/>
                <a:gd name="T46" fmla="*/ 3543 w 21"/>
                <a:gd name="T47" fmla="*/ 54721 h 47"/>
                <a:gd name="T48" fmla="*/ 14678 w 21"/>
                <a:gd name="T49" fmla="*/ 49615 h 47"/>
                <a:gd name="T50" fmla="*/ 18221 w 21"/>
                <a:gd name="T51" fmla="*/ 38292 h 47"/>
                <a:gd name="T52" fmla="*/ 14678 w 21"/>
                <a:gd name="T53" fmla="*/ 32737 h 47"/>
                <a:gd name="T54" fmla="*/ 14678 w 21"/>
                <a:gd name="T55" fmla="*/ 27631 h 47"/>
                <a:gd name="T56" fmla="*/ 14678 w 21"/>
                <a:gd name="T57" fmla="*/ 27631 h 47"/>
                <a:gd name="T58" fmla="*/ 14678 w 21"/>
                <a:gd name="T59" fmla="*/ 24761 h 47"/>
                <a:gd name="T60" fmla="*/ 10476 w 21"/>
                <a:gd name="T61" fmla="*/ 19207 h 47"/>
                <a:gd name="T62" fmla="*/ 14678 w 21"/>
                <a:gd name="T63" fmla="*/ 10753 h 47"/>
                <a:gd name="T64" fmla="*/ 10476 w 21"/>
                <a:gd name="T65" fmla="*/ 8454 h 47"/>
                <a:gd name="T66" fmla="*/ 10476 w 21"/>
                <a:gd name="T67" fmla="*/ 5671 h 47"/>
                <a:gd name="T68" fmla="*/ 14678 w 21"/>
                <a:gd name="T69" fmla="*/ 5671 h 47"/>
                <a:gd name="T70" fmla="*/ 18221 w 21"/>
                <a:gd name="T71" fmla="*/ 2777 h 47"/>
                <a:gd name="T72" fmla="*/ 21636 w 21"/>
                <a:gd name="T73" fmla="*/ 2777 h 47"/>
                <a:gd name="T74" fmla="*/ 21636 w 21"/>
                <a:gd name="T75" fmla="*/ 2777 h 47"/>
                <a:gd name="T76" fmla="*/ 25154 w 21"/>
                <a:gd name="T77" fmla="*/ 0 h 47"/>
                <a:gd name="T78" fmla="*/ 60804 w 21"/>
                <a:gd name="T79" fmla="*/ 79458 h 47"/>
                <a:gd name="T80" fmla="*/ 60804 w 21"/>
                <a:gd name="T81" fmla="*/ 82235 h 47"/>
                <a:gd name="T82" fmla="*/ 60804 w 21"/>
                <a:gd name="T83" fmla="*/ 85130 h 47"/>
                <a:gd name="T84" fmla="*/ 60804 w 21"/>
                <a:gd name="T85" fmla="*/ 85130 h 47"/>
                <a:gd name="T86" fmla="*/ 68554 w 21"/>
                <a:gd name="T87" fmla="*/ 90684 h 47"/>
                <a:gd name="T88" fmla="*/ 72098 w 21"/>
                <a:gd name="T89" fmla="*/ 90684 h 47"/>
                <a:gd name="T90" fmla="*/ 72098 w 21"/>
                <a:gd name="T91" fmla="*/ 93583 h 47"/>
                <a:gd name="T92" fmla="*/ 72098 w 21"/>
                <a:gd name="T93" fmla="*/ 96360 h 47"/>
                <a:gd name="T94" fmla="*/ 75487 w 21"/>
                <a:gd name="T95" fmla="*/ 101442 h 47"/>
                <a:gd name="T96" fmla="*/ 75487 w 21"/>
                <a:gd name="T97" fmla="*/ 104219 h 47"/>
                <a:gd name="T98" fmla="*/ 75487 w 21"/>
                <a:gd name="T99" fmla="*/ 107114 h 47"/>
                <a:gd name="T100" fmla="*/ 75487 w 21"/>
                <a:gd name="T101" fmla="*/ 109891 h 47"/>
                <a:gd name="T102" fmla="*/ 75487 w 21"/>
                <a:gd name="T103" fmla="*/ 109891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11" name="Freeform 70"/>
            <p:cNvSpPr>
              <a:spLocks/>
            </p:cNvSpPr>
            <p:nvPr/>
          </p:nvSpPr>
          <p:spPr bwMode="auto">
            <a:xfrm>
              <a:off x="4847" y="1189"/>
              <a:ext cx="251" cy="385"/>
            </a:xfrm>
            <a:custGeom>
              <a:avLst/>
              <a:gdLst>
                <a:gd name="T0" fmla="*/ 35084 w 49"/>
                <a:gd name="T1" fmla="*/ 195156 h 79"/>
                <a:gd name="T2" fmla="*/ 35084 w 49"/>
                <a:gd name="T3" fmla="*/ 200809 h 79"/>
                <a:gd name="T4" fmla="*/ 41932 w 49"/>
                <a:gd name="T5" fmla="*/ 206482 h 79"/>
                <a:gd name="T6" fmla="*/ 46102 w 49"/>
                <a:gd name="T7" fmla="*/ 208694 h 79"/>
                <a:gd name="T8" fmla="*/ 49590 w 49"/>
                <a:gd name="T9" fmla="*/ 217150 h 79"/>
                <a:gd name="T10" fmla="*/ 52951 w 49"/>
                <a:gd name="T11" fmla="*/ 211589 h 79"/>
                <a:gd name="T12" fmla="*/ 56439 w 49"/>
                <a:gd name="T13" fmla="*/ 200809 h 79"/>
                <a:gd name="T14" fmla="*/ 63313 w 49"/>
                <a:gd name="T15" fmla="*/ 186701 h 79"/>
                <a:gd name="T16" fmla="*/ 63313 w 49"/>
                <a:gd name="T17" fmla="*/ 184493 h 79"/>
                <a:gd name="T18" fmla="*/ 70162 w 49"/>
                <a:gd name="T19" fmla="*/ 173162 h 79"/>
                <a:gd name="T20" fmla="*/ 74337 w 49"/>
                <a:gd name="T21" fmla="*/ 176038 h 79"/>
                <a:gd name="T22" fmla="*/ 77825 w 49"/>
                <a:gd name="T23" fmla="*/ 176038 h 79"/>
                <a:gd name="T24" fmla="*/ 77825 w 49"/>
                <a:gd name="T25" fmla="*/ 170384 h 79"/>
                <a:gd name="T26" fmla="*/ 91523 w 49"/>
                <a:gd name="T27" fmla="*/ 167485 h 79"/>
                <a:gd name="T28" fmla="*/ 91523 w 49"/>
                <a:gd name="T29" fmla="*/ 162499 h 79"/>
                <a:gd name="T30" fmla="*/ 98530 w 49"/>
                <a:gd name="T31" fmla="*/ 159600 h 79"/>
                <a:gd name="T32" fmla="*/ 102546 w 49"/>
                <a:gd name="T33" fmla="*/ 153946 h 79"/>
                <a:gd name="T34" fmla="*/ 109421 w 49"/>
                <a:gd name="T35" fmla="*/ 142713 h 79"/>
                <a:gd name="T36" fmla="*/ 109421 w 49"/>
                <a:gd name="T37" fmla="*/ 140389 h 79"/>
                <a:gd name="T38" fmla="*/ 119758 w 49"/>
                <a:gd name="T39" fmla="*/ 140389 h 79"/>
                <a:gd name="T40" fmla="*/ 123246 w 49"/>
                <a:gd name="T41" fmla="*/ 134852 h 79"/>
                <a:gd name="T42" fmla="*/ 130776 w 49"/>
                <a:gd name="T43" fmla="*/ 129180 h 79"/>
                <a:gd name="T44" fmla="*/ 141144 w 49"/>
                <a:gd name="T45" fmla="*/ 131958 h 79"/>
                <a:gd name="T46" fmla="*/ 151481 w 49"/>
                <a:gd name="T47" fmla="*/ 120724 h 79"/>
                <a:gd name="T48" fmla="*/ 162499 w 49"/>
                <a:gd name="T49" fmla="*/ 112859 h 79"/>
                <a:gd name="T50" fmla="*/ 169348 w 49"/>
                <a:gd name="T51" fmla="*/ 109964 h 79"/>
                <a:gd name="T52" fmla="*/ 172842 w 49"/>
                <a:gd name="T53" fmla="*/ 104408 h 79"/>
                <a:gd name="T54" fmla="*/ 169348 w 49"/>
                <a:gd name="T55" fmla="*/ 101508 h 79"/>
                <a:gd name="T56" fmla="*/ 165993 w 49"/>
                <a:gd name="T57" fmla="*/ 98731 h 79"/>
                <a:gd name="T58" fmla="*/ 169348 w 49"/>
                <a:gd name="T59" fmla="*/ 96425 h 79"/>
                <a:gd name="T60" fmla="*/ 165993 w 49"/>
                <a:gd name="T61" fmla="*/ 87970 h 79"/>
                <a:gd name="T62" fmla="*/ 159011 w 49"/>
                <a:gd name="T63" fmla="*/ 85192 h 79"/>
                <a:gd name="T64" fmla="*/ 151481 w 49"/>
                <a:gd name="T65" fmla="*/ 87970 h 79"/>
                <a:gd name="T66" fmla="*/ 144632 w 49"/>
                <a:gd name="T67" fmla="*/ 76737 h 79"/>
                <a:gd name="T68" fmla="*/ 144632 w 49"/>
                <a:gd name="T69" fmla="*/ 71654 h 79"/>
                <a:gd name="T70" fmla="*/ 141144 w 49"/>
                <a:gd name="T71" fmla="*/ 71654 h 79"/>
                <a:gd name="T72" fmla="*/ 134270 w 49"/>
                <a:gd name="T73" fmla="*/ 71654 h 79"/>
                <a:gd name="T74" fmla="*/ 126735 w 49"/>
                <a:gd name="T75" fmla="*/ 68876 h 79"/>
                <a:gd name="T76" fmla="*/ 123246 w 49"/>
                <a:gd name="T77" fmla="*/ 60304 h 79"/>
                <a:gd name="T78" fmla="*/ 84674 w 49"/>
                <a:gd name="T79" fmla="*/ 0 h 79"/>
                <a:gd name="T80" fmla="*/ 77825 w 49"/>
                <a:gd name="T81" fmla="*/ 0 h 79"/>
                <a:gd name="T82" fmla="*/ 74337 w 49"/>
                <a:gd name="T83" fmla="*/ 5678 h 79"/>
                <a:gd name="T84" fmla="*/ 63313 w 49"/>
                <a:gd name="T85" fmla="*/ 5678 h 79"/>
                <a:gd name="T86" fmla="*/ 52951 w 49"/>
                <a:gd name="T87" fmla="*/ 13538 h 79"/>
                <a:gd name="T88" fmla="*/ 49590 w 49"/>
                <a:gd name="T89" fmla="*/ 5678 h 79"/>
                <a:gd name="T90" fmla="*/ 46102 w 49"/>
                <a:gd name="T91" fmla="*/ 2778 h 79"/>
                <a:gd name="T92" fmla="*/ 21361 w 49"/>
                <a:gd name="T93" fmla="*/ 43987 h 79"/>
                <a:gd name="T94" fmla="*/ 24741 w 49"/>
                <a:gd name="T95" fmla="*/ 52443 h 79"/>
                <a:gd name="T96" fmla="*/ 24741 w 49"/>
                <a:gd name="T97" fmla="*/ 60304 h 79"/>
                <a:gd name="T98" fmla="*/ 17867 w 49"/>
                <a:gd name="T99" fmla="*/ 65976 h 79"/>
                <a:gd name="T100" fmla="*/ 21361 w 49"/>
                <a:gd name="T101" fmla="*/ 87970 h 79"/>
                <a:gd name="T102" fmla="*/ 13697 w 49"/>
                <a:gd name="T103" fmla="*/ 98731 h 79"/>
                <a:gd name="T104" fmla="*/ 13697 w 49"/>
                <a:gd name="T105" fmla="*/ 107186 h 79"/>
                <a:gd name="T106" fmla="*/ 10337 w 49"/>
                <a:gd name="T107" fmla="*/ 109964 h 79"/>
                <a:gd name="T108" fmla="*/ 10337 w 49"/>
                <a:gd name="T109" fmla="*/ 115641 h 79"/>
                <a:gd name="T110" fmla="*/ 3488 w 49"/>
                <a:gd name="T111" fmla="*/ 112859 h 79"/>
                <a:gd name="T112" fmla="*/ 0 w 49"/>
                <a:gd name="T113" fmla="*/ 115641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74813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36 w 16"/>
                  <a:gd name="T11" fmla="*/ 30954 h 19"/>
                  <a:gd name="T12" fmla="*/ 35578 w 16"/>
                  <a:gd name="T13" fmla="*/ 13730 h 19"/>
                  <a:gd name="T14" fmla="*/ 8463 w 16"/>
                  <a:gd name="T15" fmla="*/ 0 h 19"/>
                  <a:gd name="T16" fmla="*/ 8463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14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246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15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16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144 w 4"/>
                  <a:gd name="T1" fmla="*/ 0 h 3"/>
                  <a:gd name="T2" fmla="*/ 5144 w 4"/>
                  <a:gd name="T3" fmla="*/ 0 h 3"/>
                  <a:gd name="T4" fmla="*/ 7177 w 4"/>
                  <a:gd name="T5" fmla="*/ 0 h 3"/>
                  <a:gd name="T6" fmla="*/ 7177 w 4"/>
                  <a:gd name="T7" fmla="*/ 0 h 3"/>
                  <a:gd name="T8" fmla="*/ 7177 w 4"/>
                  <a:gd name="T9" fmla="*/ 0 h 3"/>
                  <a:gd name="T10" fmla="*/ 7177 w 4"/>
                  <a:gd name="T11" fmla="*/ 2329 h 3"/>
                  <a:gd name="T12" fmla="*/ 7177 w 4"/>
                  <a:gd name="T13" fmla="*/ 2329 h 3"/>
                  <a:gd name="T14" fmla="*/ 7177 w 4"/>
                  <a:gd name="T15" fmla="*/ 2329 h 3"/>
                  <a:gd name="T16" fmla="*/ 9657 w 4"/>
                  <a:gd name="T17" fmla="*/ 2329 h 3"/>
                  <a:gd name="T18" fmla="*/ 7177 w 4"/>
                  <a:gd name="T19" fmla="*/ 4270 h 3"/>
                  <a:gd name="T20" fmla="*/ 7177 w 4"/>
                  <a:gd name="T21" fmla="*/ 4270 h 3"/>
                  <a:gd name="T22" fmla="*/ 7177 w 4"/>
                  <a:gd name="T23" fmla="*/ 4270 h 3"/>
                  <a:gd name="T24" fmla="*/ 7177 w 4"/>
                  <a:gd name="T25" fmla="*/ 6599 h 3"/>
                  <a:gd name="T26" fmla="*/ 7177 w 4"/>
                  <a:gd name="T27" fmla="*/ 6599 h 3"/>
                  <a:gd name="T28" fmla="*/ 7177 w 4"/>
                  <a:gd name="T29" fmla="*/ 6599 h 3"/>
                  <a:gd name="T30" fmla="*/ 5144 w 4"/>
                  <a:gd name="T31" fmla="*/ 6599 h 3"/>
                  <a:gd name="T32" fmla="*/ 5144 w 4"/>
                  <a:gd name="T33" fmla="*/ 6599 h 3"/>
                  <a:gd name="T34" fmla="*/ 5144 w 4"/>
                  <a:gd name="T35" fmla="*/ 6599 h 3"/>
                  <a:gd name="T36" fmla="*/ 2575 w 4"/>
                  <a:gd name="T37" fmla="*/ 6599 h 3"/>
                  <a:gd name="T38" fmla="*/ 2575 w 4"/>
                  <a:gd name="T39" fmla="*/ 6599 h 3"/>
                  <a:gd name="T40" fmla="*/ 2575 w 4"/>
                  <a:gd name="T41" fmla="*/ 6599 h 3"/>
                  <a:gd name="T42" fmla="*/ 2575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5 w 4"/>
                  <a:gd name="T55" fmla="*/ 2329 h 3"/>
                  <a:gd name="T56" fmla="*/ 2575 w 4"/>
                  <a:gd name="T57" fmla="*/ 0 h 3"/>
                  <a:gd name="T58" fmla="*/ 2575 w 4"/>
                  <a:gd name="T59" fmla="*/ 0 h 3"/>
                  <a:gd name="T60" fmla="*/ 2575 w 4"/>
                  <a:gd name="T61" fmla="*/ 0 h 3"/>
                  <a:gd name="T62" fmla="*/ 5144 w 4"/>
                  <a:gd name="T63" fmla="*/ 0 h 3"/>
                  <a:gd name="T64" fmla="*/ 5144 w 4"/>
                  <a:gd name="T65" fmla="*/ 0 h 3"/>
                  <a:gd name="T66" fmla="*/ 5144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17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18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177 w 8"/>
                  <a:gd name="T3" fmla="*/ 12720 h 5"/>
                  <a:gd name="T4" fmla="*/ 14260 w 8"/>
                  <a:gd name="T5" fmla="*/ 12720 h 5"/>
                  <a:gd name="T6" fmla="*/ 19404 w 8"/>
                  <a:gd name="T7" fmla="*/ 5299 h 5"/>
                  <a:gd name="T8" fmla="*/ 12231 w 8"/>
                  <a:gd name="T9" fmla="*/ 0 h 5"/>
                  <a:gd name="T10" fmla="*/ 2575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19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20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63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359 w 8"/>
                  <a:gd name="T7" fmla="*/ 0 h 7"/>
                  <a:gd name="T8" fmla="*/ 0 w 8"/>
                  <a:gd name="T9" fmla="*/ 5615 h 7"/>
                  <a:gd name="T10" fmla="*/ 8463 w 8"/>
                  <a:gd name="T11" fmla="*/ 18899 h 7"/>
                  <a:gd name="T12" fmla="*/ 8463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4756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1994</a:t>
            </a:r>
          </a:p>
        </p:txBody>
      </p:sp>
      <p:sp>
        <p:nvSpPr>
          <p:cNvPr id="74757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4758" name="Text Box 161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74759" name="Rectangle 16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4760" name="Rectangle 163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4761" name="Rectangle 164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4762" name="Rectangle 165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4763" name="Rectangle 166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6"/>
          <p:cNvGrpSpPr>
            <a:grpSpLocks/>
          </p:cNvGrpSpPr>
          <p:nvPr/>
        </p:nvGrpSpPr>
        <p:grpSpPr bwMode="auto">
          <a:xfrm>
            <a:off x="1027113" y="1709738"/>
            <a:ext cx="6167437" cy="3567112"/>
            <a:chOff x="728" y="1077"/>
            <a:chExt cx="4371" cy="2247"/>
          </a:xfrm>
        </p:grpSpPr>
        <p:sp>
          <p:nvSpPr>
            <p:cNvPr id="75787" name="Freeform 5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142497 h 55"/>
                <a:gd name="T2" fmla="*/ 18141 w 89"/>
                <a:gd name="T3" fmla="*/ 0 h 55"/>
                <a:gd name="T4" fmla="*/ 157039 w 89"/>
                <a:gd name="T5" fmla="*/ 8540 h 55"/>
                <a:gd name="T6" fmla="*/ 292721 w 89"/>
                <a:gd name="T7" fmla="*/ 11459 h 55"/>
                <a:gd name="T8" fmla="*/ 292721 w 89"/>
                <a:gd name="T9" fmla="*/ 13685 h 55"/>
                <a:gd name="T10" fmla="*/ 296095 w 89"/>
                <a:gd name="T11" fmla="*/ 25164 h 55"/>
                <a:gd name="T12" fmla="*/ 296095 w 89"/>
                <a:gd name="T13" fmla="*/ 28084 h 55"/>
                <a:gd name="T14" fmla="*/ 292721 w 89"/>
                <a:gd name="T15" fmla="*/ 36623 h 55"/>
                <a:gd name="T16" fmla="*/ 292721 w 89"/>
                <a:gd name="T17" fmla="*/ 50308 h 55"/>
                <a:gd name="T18" fmla="*/ 299602 w 89"/>
                <a:gd name="T19" fmla="*/ 64110 h 55"/>
                <a:gd name="T20" fmla="*/ 303135 w 89"/>
                <a:gd name="T21" fmla="*/ 69847 h 55"/>
                <a:gd name="T22" fmla="*/ 307330 w 89"/>
                <a:gd name="T23" fmla="*/ 84129 h 55"/>
                <a:gd name="T24" fmla="*/ 307330 w 89"/>
                <a:gd name="T25" fmla="*/ 106470 h 55"/>
                <a:gd name="T26" fmla="*/ 310704 w 89"/>
                <a:gd name="T27" fmla="*/ 112188 h 55"/>
                <a:gd name="T28" fmla="*/ 310704 w 89"/>
                <a:gd name="T29" fmla="*/ 120155 h 55"/>
                <a:gd name="T30" fmla="*/ 310704 w 89"/>
                <a:gd name="T31" fmla="*/ 123075 h 55"/>
                <a:gd name="T32" fmla="*/ 317743 w 89"/>
                <a:gd name="T33" fmla="*/ 142497 h 55"/>
                <a:gd name="T34" fmla="*/ 317743 w 89"/>
                <a:gd name="T35" fmla="*/ 148239 h 55"/>
                <a:gd name="T36" fmla="*/ 317743 w 89"/>
                <a:gd name="T37" fmla="*/ 153956 h 55"/>
                <a:gd name="T38" fmla="*/ 0 w 89"/>
                <a:gd name="T39" fmla="*/ 142497 h 55"/>
                <a:gd name="T40" fmla="*/ 0 w 89"/>
                <a:gd name="T41" fmla="*/ 14249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88" name="Freeform 6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140644 h 64"/>
                <a:gd name="T2" fmla="*/ 10456 w 94"/>
                <a:gd name="T3" fmla="*/ 46912 h 64"/>
                <a:gd name="T4" fmla="*/ 14654 w 94"/>
                <a:gd name="T5" fmla="*/ 0 h 64"/>
                <a:gd name="T6" fmla="*/ 333193 w 94"/>
                <a:gd name="T7" fmla="*/ 11359 h 64"/>
                <a:gd name="T8" fmla="*/ 333193 w 94"/>
                <a:gd name="T9" fmla="*/ 16326 h 64"/>
                <a:gd name="T10" fmla="*/ 329658 w 94"/>
                <a:gd name="T11" fmla="*/ 19227 h 64"/>
                <a:gd name="T12" fmla="*/ 322053 w 94"/>
                <a:gd name="T13" fmla="*/ 27685 h 64"/>
                <a:gd name="T14" fmla="*/ 322053 w 94"/>
                <a:gd name="T15" fmla="*/ 30469 h 64"/>
                <a:gd name="T16" fmla="*/ 336708 w 94"/>
                <a:gd name="T17" fmla="*/ 41257 h 64"/>
                <a:gd name="T18" fmla="*/ 336708 w 94"/>
                <a:gd name="T19" fmla="*/ 126531 h 64"/>
                <a:gd name="T20" fmla="*/ 336708 w 94"/>
                <a:gd name="T21" fmla="*/ 126531 h 64"/>
                <a:gd name="T22" fmla="*/ 329658 w 94"/>
                <a:gd name="T23" fmla="*/ 126531 h 64"/>
                <a:gd name="T24" fmla="*/ 333193 w 94"/>
                <a:gd name="T25" fmla="*/ 129309 h 64"/>
                <a:gd name="T26" fmla="*/ 336708 w 94"/>
                <a:gd name="T27" fmla="*/ 132186 h 64"/>
                <a:gd name="T28" fmla="*/ 333193 w 94"/>
                <a:gd name="T29" fmla="*/ 137865 h 64"/>
                <a:gd name="T30" fmla="*/ 336708 w 94"/>
                <a:gd name="T31" fmla="*/ 140644 h 64"/>
                <a:gd name="T32" fmla="*/ 336708 w 94"/>
                <a:gd name="T33" fmla="*/ 148536 h 64"/>
                <a:gd name="T34" fmla="*/ 333193 w 94"/>
                <a:gd name="T35" fmla="*/ 148536 h 64"/>
                <a:gd name="T36" fmla="*/ 336708 w 94"/>
                <a:gd name="T37" fmla="*/ 154216 h 64"/>
                <a:gd name="T38" fmla="*/ 329658 w 94"/>
                <a:gd name="T39" fmla="*/ 162674 h 64"/>
                <a:gd name="T40" fmla="*/ 336708 w 94"/>
                <a:gd name="T41" fmla="*/ 170542 h 64"/>
                <a:gd name="T42" fmla="*/ 336708 w 94"/>
                <a:gd name="T43" fmla="*/ 176222 h 64"/>
                <a:gd name="T44" fmla="*/ 336708 w 94"/>
                <a:gd name="T45" fmla="*/ 176222 h 64"/>
                <a:gd name="T46" fmla="*/ 326277 w 94"/>
                <a:gd name="T47" fmla="*/ 170542 h 64"/>
                <a:gd name="T48" fmla="*/ 308087 w 94"/>
                <a:gd name="T49" fmla="*/ 162674 h 64"/>
                <a:gd name="T50" fmla="*/ 301171 w 94"/>
                <a:gd name="T51" fmla="*/ 159895 h 64"/>
                <a:gd name="T52" fmla="*/ 293433 w 94"/>
                <a:gd name="T53" fmla="*/ 159895 h 64"/>
                <a:gd name="T54" fmla="*/ 286517 w 94"/>
                <a:gd name="T55" fmla="*/ 164980 h 64"/>
                <a:gd name="T56" fmla="*/ 282976 w 94"/>
                <a:gd name="T57" fmla="*/ 164980 h 64"/>
                <a:gd name="T58" fmla="*/ 276060 w 94"/>
                <a:gd name="T59" fmla="*/ 164980 h 64"/>
                <a:gd name="T60" fmla="*/ 272551 w 94"/>
                <a:gd name="T61" fmla="*/ 156995 h 64"/>
                <a:gd name="T62" fmla="*/ 268353 w 94"/>
                <a:gd name="T63" fmla="*/ 154216 h 64"/>
                <a:gd name="T64" fmla="*/ 261431 w 94"/>
                <a:gd name="T65" fmla="*/ 156995 h 64"/>
                <a:gd name="T66" fmla="*/ 254356 w 94"/>
                <a:gd name="T67" fmla="*/ 156995 h 64"/>
                <a:gd name="T68" fmla="*/ 247440 w 94"/>
                <a:gd name="T69" fmla="*/ 148536 h 64"/>
                <a:gd name="T70" fmla="*/ 0 w 94"/>
                <a:gd name="T71" fmla="*/ 140644 h 64"/>
                <a:gd name="T72" fmla="*/ 0 w 94"/>
                <a:gd name="T73" fmla="*/ 14064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89" name="Freeform 7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93595 h 55"/>
                <a:gd name="T2" fmla="*/ 10479 w 111"/>
                <a:gd name="T3" fmla="*/ 0 h 55"/>
                <a:gd name="T4" fmla="*/ 259039 w 111"/>
                <a:gd name="T5" fmla="*/ 8454 h 55"/>
                <a:gd name="T6" fmla="*/ 266816 w 111"/>
                <a:gd name="T7" fmla="*/ 16314 h 55"/>
                <a:gd name="T8" fmla="*/ 273751 w 111"/>
                <a:gd name="T9" fmla="*/ 16314 h 55"/>
                <a:gd name="T10" fmla="*/ 280819 w 111"/>
                <a:gd name="T11" fmla="*/ 13532 h 55"/>
                <a:gd name="T12" fmla="*/ 284363 w 111"/>
                <a:gd name="T13" fmla="*/ 16314 h 55"/>
                <a:gd name="T14" fmla="*/ 288437 w 111"/>
                <a:gd name="T15" fmla="*/ 24763 h 55"/>
                <a:gd name="T16" fmla="*/ 295531 w 111"/>
                <a:gd name="T17" fmla="*/ 24763 h 55"/>
                <a:gd name="T18" fmla="*/ 299075 w 111"/>
                <a:gd name="T19" fmla="*/ 24763 h 55"/>
                <a:gd name="T20" fmla="*/ 306010 w 111"/>
                <a:gd name="T21" fmla="*/ 19208 h 55"/>
                <a:gd name="T22" fmla="*/ 313762 w 111"/>
                <a:gd name="T23" fmla="*/ 19208 h 55"/>
                <a:gd name="T24" fmla="*/ 320722 w 111"/>
                <a:gd name="T25" fmla="*/ 21986 h 55"/>
                <a:gd name="T26" fmla="*/ 338953 w 111"/>
                <a:gd name="T27" fmla="*/ 30440 h 55"/>
                <a:gd name="T28" fmla="*/ 349431 w 111"/>
                <a:gd name="T29" fmla="*/ 35522 h 55"/>
                <a:gd name="T30" fmla="*/ 349431 w 111"/>
                <a:gd name="T31" fmla="*/ 41194 h 55"/>
                <a:gd name="T32" fmla="*/ 356366 w 111"/>
                <a:gd name="T33" fmla="*/ 43971 h 55"/>
                <a:gd name="T34" fmla="*/ 356366 w 111"/>
                <a:gd name="T35" fmla="*/ 46749 h 55"/>
                <a:gd name="T36" fmla="*/ 352981 w 111"/>
                <a:gd name="T37" fmla="*/ 52401 h 55"/>
                <a:gd name="T38" fmla="*/ 356366 w 111"/>
                <a:gd name="T39" fmla="*/ 57508 h 55"/>
                <a:gd name="T40" fmla="*/ 359915 w 111"/>
                <a:gd name="T41" fmla="*/ 65938 h 55"/>
                <a:gd name="T42" fmla="*/ 364149 w 111"/>
                <a:gd name="T43" fmla="*/ 68715 h 55"/>
                <a:gd name="T44" fmla="*/ 364149 w 111"/>
                <a:gd name="T45" fmla="*/ 71610 h 55"/>
                <a:gd name="T46" fmla="*/ 364149 w 111"/>
                <a:gd name="T47" fmla="*/ 76716 h 55"/>
                <a:gd name="T48" fmla="*/ 371078 w 111"/>
                <a:gd name="T49" fmla="*/ 79494 h 55"/>
                <a:gd name="T50" fmla="*/ 374627 w 111"/>
                <a:gd name="T51" fmla="*/ 82271 h 55"/>
                <a:gd name="T52" fmla="*/ 371078 w 111"/>
                <a:gd name="T53" fmla="*/ 87923 h 55"/>
                <a:gd name="T54" fmla="*/ 371078 w 111"/>
                <a:gd name="T55" fmla="*/ 93595 h 55"/>
                <a:gd name="T56" fmla="*/ 378146 w 111"/>
                <a:gd name="T57" fmla="*/ 96373 h 55"/>
                <a:gd name="T58" fmla="*/ 378146 w 111"/>
                <a:gd name="T59" fmla="*/ 101455 h 55"/>
                <a:gd name="T60" fmla="*/ 374627 w 111"/>
                <a:gd name="T61" fmla="*/ 104233 h 55"/>
                <a:gd name="T62" fmla="*/ 378146 w 111"/>
                <a:gd name="T63" fmla="*/ 107132 h 55"/>
                <a:gd name="T64" fmla="*/ 381690 w 111"/>
                <a:gd name="T65" fmla="*/ 112804 h 55"/>
                <a:gd name="T66" fmla="*/ 378146 w 111"/>
                <a:gd name="T67" fmla="*/ 115581 h 55"/>
                <a:gd name="T68" fmla="*/ 381690 w 111"/>
                <a:gd name="T69" fmla="*/ 120663 h 55"/>
                <a:gd name="T70" fmla="*/ 381690 w 111"/>
                <a:gd name="T71" fmla="*/ 123441 h 55"/>
                <a:gd name="T72" fmla="*/ 385106 w 111"/>
                <a:gd name="T73" fmla="*/ 126218 h 55"/>
                <a:gd name="T74" fmla="*/ 389314 w 111"/>
                <a:gd name="T75" fmla="*/ 131895 h 55"/>
                <a:gd name="T76" fmla="*/ 392858 w 111"/>
                <a:gd name="T77" fmla="*/ 137572 h 55"/>
                <a:gd name="T78" fmla="*/ 399793 w 111"/>
                <a:gd name="T79" fmla="*/ 142649 h 55"/>
                <a:gd name="T80" fmla="*/ 399793 w 111"/>
                <a:gd name="T81" fmla="*/ 145427 h 55"/>
                <a:gd name="T82" fmla="*/ 399793 w 111"/>
                <a:gd name="T83" fmla="*/ 148326 h 55"/>
                <a:gd name="T84" fmla="*/ 399793 w 111"/>
                <a:gd name="T85" fmla="*/ 151103 h 55"/>
                <a:gd name="T86" fmla="*/ 90393 w 111"/>
                <a:gd name="T87" fmla="*/ 145427 h 55"/>
                <a:gd name="T88" fmla="*/ 93783 w 111"/>
                <a:gd name="T89" fmla="*/ 98678 h 55"/>
                <a:gd name="T90" fmla="*/ 0 w 111"/>
                <a:gd name="T91" fmla="*/ 93595 h 55"/>
                <a:gd name="T92" fmla="*/ 0 w 111"/>
                <a:gd name="T93" fmla="*/ 9359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0" name="Freeform 8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10327 w 100"/>
                <a:gd name="T1" fmla="*/ 0 h 53"/>
                <a:gd name="T2" fmla="*/ 313395 w 100"/>
                <a:gd name="T3" fmla="*/ 5708 h 53"/>
                <a:gd name="T4" fmla="*/ 333947 w 100"/>
                <a:gd name="T5" fmla="*/ 16571 h 53"/>
                <a:gd name="T6" fmla="*/ 327076 w 100"/>
                <a:gd name="T7" fmla="*/ 22279 h 53"/>
                <a:gd name="T8" fmla="*/ 327076 w 100"/>
                <a:gd name="T9" fmla="*/ 27894 h 53"/>
                <a:gd name="T10" fmla="*/ 330588 w 100"/>
                <a:gd name="T11" fmla="*/ 33602 h 53"/>
                <a:gd name="T12" fmla="*/ 333947 w 100"/>
                <a:gd name="T13" fmla="*/ 33602 h 53"/>
                <a:gd name="T14" fmla="*/ 338089 w 100"/>
                <a:gd name="T15" fmla="*/ 41670 h 53"/>
                <a:gd name="T16" fmla="*/ 341576 w 100"/>
                <a:gd name="T17" fmla="*/ 44465 h 53"/>
                <a:gd name="T18" fmla="*/ 348442 w 100"/>
                <a:gd name="T19" fmla="*/ 44465 h 53"/>
                <a:gd name="T20" fmla="*/ 348442 w 100"/>
                <a:gd name="T21" fmla="*/ 47377 h 53"/>
                <a:gd name="T22" fmla="*/ 351795 w 100"/>
                <a:gd name="T23" fmla="*/ 147752 h 53"/>
                <a:gd name="T24" fmla="*/ 0 w 100"/>
                <a:gd name="T25" fmla="*/ 142020 h 53"/>
                <a:gd name="T26" fmla="*/ 10327 w 100"/>
                <a:gd name="T27" fmla="*/ 0 h 53"/>
                <a:gd name="T28" fmla="*/ 1032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1" name="Freeform 9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49806 w 116"/>
                <a:gd name="T1" fmla="*/ 2788 h 60"/>
                <a:gd name="T2" fmla="*/ 0 w 116"/>
                <a:gd name="T3" fmla="*/ 25042 h 60"/>
                <a:gd name="T4" fmla="*/ 141969 w 116"/>
                <a:gd name="T5" fmla="*/ 122288 h 60"/>
                <a:gd name="T6" fmla="*/ 148863 w 116"/>
                <a:gd name="T7" fmla="*/ 125077 h 60"/>
                <a:gd name="T8" fmla="*/ 159911 w 116"/>
                <a:gd name="T9" fmla="*/ 133115 h 60"/>
                <a:gd name="T10" fmla="*/ 170303 w 116"/>
                <a:gd name="T11" fmla="*/ 130776 h 60"/>
                <a:gd name="T12" fmla="*/ 177197 w 116"/>
                <a:gd name="T13" fmla="*/ 133115 h 60"/>
                <a:gd name="T14" fmla="*/ 181378 w 116"/>
                <a:gd name="T15" fmla="*/ 138814 h 60"/>
                <a:gd name="T16" fmla="*/ 195139 w 116"/>
                <a:gd name="T17" fmla="*/ 141602 h 60"/>
                <a:gd name="T18" fmla="*/ 202167 w 116"/>
                <a:gd name="T19" fmla="*/ 144395 h 60"/>
                <a:gd name="T20" fmla="*/ 209717 w 116"/>
                <a:gd name="T21" fmla="*/ 141602 h 60"/>
                <a:gd name="T22" fmla="*/ 216611 w 116"/>
                <a:gd name="T23" fmla="*/ 147301 h 60"/>
                <a:gd name="T24" fmla="*/ 230501 w 116"/>
                <a:gd name="T25" fmla="*/ 147301 h 60"/>
                <a:gd name="T26" fmla="*/ 238051 w 116"/>
                <a:gd name="T27" fmla="*/ 153024 h 60"/>
                <a:gd name="T28" fmla="*/ 241549 w 116"/>
                <a:gd name="T29" fmla="*/ 158152 h 60"/>
                <a:gd name="T30" fmla="*/ 251941 w 116"/>
                <a:gd name="T31" fmla="*/ 155222 h 60"/>
                <a:gd name="T32" fmla="*/ 266519 w 116"/>
                <a:gd name="T33" fmla="*/ 160945 h 60"/>
                <a:gd name="T34" fmla="*/ 273413 w 116"/>
                <a:gd name="T35" fmla="*/ 158152 h 60"/>
                <a:gd name="T36" fmla="*/ 280307 w 116"/>
                <a:gd name="T37" fmla="*/ 158152 h 60"/>
                <a:gd name="T38" fmla="*/ 280307 w 116"/>
                <a:gd name="T39" fmla="*/ 166644 h 60"/>
                <a:gd name="T40" fmla="*/ 283805 w 116"/>
                <a:gd name="T41" fmla="*/ 160945 h 60"/>
                <a:gd name="T42" fmla="*/ 291355 w 116"/>
                <a:gd name="T43" fmla="*/ 155222 h 60"/>
                <a:gd name="T44" fmla="*/ 294879 w 116"/>
                <a:gd name="T45" fmla="*/ 158152 h 60"/>
                <a:gd name="T46" fmla="*/ 301747 w 116"/>
                <a:gd name="T47" fmla="*/ 160945 h 60"/>
                <a:gd name="T48" fmla="*/ 308774 w 116"/>
                <a:gd name="T49" fmla="*/ 158152 h 60"/>
                <a:gd name="T50" fmla="*/ 308774 w 116"/>
                <a:gd name="T51" fmla="*/ 160945 h 60"/>
                <a:gd name="T52" fmla="*/ 319823 w 116"/>
                <a:gd name="T53" fmla="*/ 166644 h 60"/>
                <a:gd name="T54" fmla="*/ 330215 w 116"/>
                <a:gd name="T55" fmla="*/ 160945 h 60"/>
                <a:gd name="T56" fmla="*/ 351681 w 116"/>
                <a:gd name="T57" fmla="*/ 155222 h 60"/>
                <a:gd name="T58" fmla="*/ 358575 w 116"/>
                <a:gd name="T59" fmla="*/ 155222 h 60"/>
                <a:gd name="T60" fmla="*/ 376522 w 116"/>
                <a:gd name="T61" fmla="*/ 155222 h 60"/>
                <a:gd name="T62" fmla="*/ 401487 w 116"/>
                <a:gd name="T63" fmla="*/ 163733 h 60"/>
                <a:gd name="T64" fmla="*/ 408355 w 116"/>
                <a:gd name="T65" fmla="*/ 166644 h 60"/>
                <a:gd name="T66" fmla="*/ 411878 w 116"/>
                <a:gd name="T67" fmla="*/ 85825 h 60"/>
                <a:gd name="T68" fmla="*/ 404985 w 116"/>
                <a:gd name="T69" fmla="*/ 848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2" name="Freeform 10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3" name="Freeform 11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264761 w 90"/>
                <a:gd name="T1" fmla="*/ 189284 h 78"/>
                <a:gd name="T2" fmla="*/ 268916 w 90"/>
                <a:gd name="T3" fmla="*/ 194955 h 78"/>
                <a:gd name="T4" fmla="*/ 268916 w 90"/>
                <a:gd name="T5" fmla="*/ 203378 h 78"/>
                <a:gd name="T6" fmla="*/ 257968 w 90"/>
                <a:gd name="T7" fmla="*/ 211261 h 78"/>
                <a:gd name="T8" fmla="*/ 289345 w 90"/>
                <a:gd name="T9" fmla="*/ 214037 h 78"/>
                <a:gd name="T10" fmla="*/ 289345 w 90"/>
                <a:gd name="T11" fmla="*/ 203378 h 78"/>
                <a:gd name="T12" fmla="*/ 296138 w 90"/>
                <a:gd name="T13" fmla="*/ 189284 h 78"/>
                <a:gd name="T14" fmla="*/ 307106 w 90"/>
                <a:gd name="T15" fmla="*/ 183608 h 78"/>
                <a:gd name="T16" fmla="*/ 310556 w 90"/>
                <a:gd name="T17" fmla="*/ 183608 h 78"/>
                <a:gd name="T18" fmla="*/ 313899 w 90"/>
                <a:gd name="T19" fmla="*/ 167302 h 78"/>
                <a:gd name="T20" fmla="*/ 310556 w 90"/>
                <a:gd name="T21" fmla="*/ 164550 h 78"/>
                <a:gd name="T22" fmla="*/ 307106 w 90"/>
                <a:gd name="T23" fmla="*/ 161656 h 78"/>
                <a:gd name="T24" fmla="*/ 303631 w 90"/>
                <a:gd name="T25" fmla="*/ 164550 h 78"/>
                <a:gd name="T26" fmla="*/ 292816 w 90"/>
                <a:gd name="T27" fmla="*/ 153773 h 78"/>
                <a:gd name="T28" fmla="*/ 296138 w 90"/>
                <a:gd name="T29" fmla="*/ 148127 h 78"/>
                <a:gd name="T30" fmla="*/ 292816 w 90"/>
                <a:gd name="T31" fmla="*/ 142573 h 78"/>
                <a:gd name="T32" fmla="*/ 275709 w 90"/>
                <a:gd name="T33" fmla="*/ 126150 h 78"/>
                <a:gd name="T34" fmla="*/ 257968 w 90"/>
                <a:gd name="T35" fmla="*/ 117698 h 78"/>
                <a:gd name="T36" fmla="*/ 247674 w 90"/>
                <a:gd name="T37" fmla="*/ 104169 h 78"/>
                <a:gd name="T38" fmla="*/ 257968 w 90"/>
                <a:gd name="T39" fmla="*/ 93538 h 78"/>
                <a:gd name="T40" fmla="*/ 257968 w 90"/>
                <a:gd name="T41" fmla="*/ 82216 h 78"/>
                <a:gd name="T42" fmla="*/ 244332 w 90"/>
                <a:gd name="T43" fmla="*/ 74358 h 78"/>
                <a:gd name="T44" fmla="*/ 237539 w 90"/>
                <a:gd name="T45" fmla="*/ 79439 h 78"/>
                <a:gd name="T46" fmla="*/ 226596 w 90"/>
                <a:gd name="T47" fmla="*/ 60240 h 78"/>
                <a:gd name="T48" fmla="*/ 209484 w 90"/>
                <a:gd name="T49" fmla="*/ 49605 h 78"/>
                <a:gd name="T50" fmla="*/ 195193 w 90"/>
                <a:gd name="T51" fmla="*/ 35506 h 78"/>
                <a:gd name="T52" fmla="*/ 191748 w 90"/>
                <a:gd name="T53" fmla="*/ 16306 h 78"/>
                <a:gd name="T54" fmla="*/ 191748 w 90"/>
                <a:gd name="T55" fmla="*/ 10752 h 78"/>
                <a:gd name="T56" fmla="*/ 0 w 90"/>
                <a:gd name="T57" fmla="*/ 5671 h 78"/>
                <a:gd name="T58" fmla="*/ 6818 w 90"/>
                <a:gd name="T59" fmla="*/ 13529 h 78"/>
                <a:gd name="T60" fmla="*/ 17766 w 90"/>
                <a:gd name="T61" fmla="*/ 24754 h 78"/>
                <a:gd name="T62" fmla="*/ 17766 w 90"/>
                <a:gd name="T63" fmla="*/ 30405 h 78"/>
                <a:gd name="T64" fmla="*/ 38190 w 90"/>
                <a:gd name="T65" fmla="*/ 43934 h 78"/>
                <a:gd name="T66" fmla="*/ 31372 w 90"/>
                <a:gd name="T67" fmla="*/ 54686 h 78"/>
                <a:gd name="T68" fmla="*/ 38190 w 90"/>
                <a:gd name="T69" fmla="*/ 60240 h 78"/>
                <a:gd name="T70" fmla="*/ 44983 w 90"/>
                <a:gd name="T71" fmla="*/ 71581 h 78"/>
                <a:gd name="T72" fmla="*/ 52614 w 90"/>
                <a:gd name="T73" fmla="*/ 74358 h 78"/>
                <a:gd name="T74" fmla="*/ 55956 w 90"/>
                <a:gd name="T75" fmla="*/ 19773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4" name="Freeform 1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102956 w 71"/>
                <a:gd name="T1" fmla="*/ 207867 h 76"/>
                <a:gd name="T2" fmla="*/ 85027 w 71"/>
                <a:gd name="T3" fmla="*/ 199266 h 76"/>
                <a:gd name="T4" fmla="*/ 78009 w 71"/>
                <a:gd name="T5" fmla="*/ 179964 h 76"/>
                <a:gd name="T6" fmla="*/ 81531 w 71"/>
                <a:gd name="T7" fmla="*/ 174961 h 76"/>
                <a:gd name="T8" fmla="*/ 74646 w 71"/>
                <a:gd name="T9" fmla="*/ 163567 h 76"/>
                <a:gd name="T10" fmla="*/ 74646 w 71"/>
                <a:gd name="T11" fmla="*/ 149938 h 76"/>
                <a:gd name="T12" fmla="*/ 60111 w 71"/>
                <a:gd name="T13" fmla="*/ 138549 h 76"/>
                <a:gd name="T14" fmla="*/ 42844 w 71"/>
                <a:gd name="T15" fmla="*/ 124939 h 76"/>
                <a:gd name="T16" fmla="*/ 28310 w 71"/>
                <a:gd name="T17" fmla="*/ 119242 h 76"/>
                <a:gd name="T18" fmla="*/ 24916 w 71"/>
                <a:gd name="T19" fmla="*/ 116431 h 76"/>
                <a:gd name="T20" fmla="*/ 10382 w 71"/>
                <a:gd name="T21" fmla="*/ 113526 h 76"/>
                <a:gd name="T22" fmla="*/ 3496 w 71"/>
                <a:gd name="T23" fmla="*/ 107951 h 76"/>
                <a:gd name="T24" fmla="*/ 6860 w 71"/>
                <a:gd name="T25" fmla="*/ 85740 h 76"/>
                <a:gd name="T26" fmla="*/ 10382 w 71"/>
                <a:gd name="T27" fmla="*/ 77827 h 76"/>
                <a:gd name="T28" fmla="*/ 0 w 71"/>
                <a:gd name="T29" fmla="*/ 69323 h 76"/>
                <a:gd name="T30" fmla="*/ 3496 w 71"/>
                <a:gd name="T31" fmla="*/ 60717 h 76"/>
                <a:gd name="T32" fmla="*/ 17923 w 71"/>
                <a:gd name="T33" fmla="*/ 47112 h 76"/>
                <a:gd name="T34" fmla="*/ 24916 w 71"/>
                <a:gd name="T35" fmla="*/ 44325 h 76"/>
                <a:gd name="T36" fmla="*/ 24916 w 71"/>
                <a:gd name="T37" fmla="*/ 16514 h 76"/>
                <a:gd name="T38" fmla="*/ 31801 w 71"/>
                <a:gd name="T39" fmla="*/ 13605 h 76"/>
                <a:gd name="T40" fmla="*/ 46207 w 71"/>
                <a:gd name="T41" fmla="*/ 13605 h 76"/>
                <a:gd name="T42" fmla="*/ 78009 w 71"/>
                <a:gd name="T43" fmla="*/ 2787 h 76"/>
                <a:gd name="T44" fmla="*/ 85027 w 71"/>
                <a:gd name="T45" fmla="*/ 2787 h 76"/>
                <a:gd name="T46" fmla="*/ 81531 w 71"/>
                <a:gd name="T47" fmla="*/ 8484 h 76"/>
                <a:gd name="T48" fmla="*/ 78009 w 71"/>
                <a:gd name="T49" fmla="*/ 16514 h 76"/>
                <a:gd name="T50" fmla="*/ 91887 w 71"/>
                <a:gd name="T51" fmla="*/ 13605 h 76"/>
                <a:gd name="T52" fmla="*/ 99459 w 71"/>
                <a:gd name="T53" fmla="*/ 16514 h 76"/>
                <a:gd name="T54" fmla="*/ 109815 w 71"/>
                <a:gd name="T55" fmla="*/ 22114 h 76"/>
                <a:gd name="T56" fmla="*/ 113337 w 71"/>
                <a:gd name="T57" fmla="*/ 27810 h 76"/>
                <a:gd name="T58" fmla="*/ 156177 w 71"/>
                <a:gd name="T59" fmla="*/ 35841 h 76"/>
                <a:gd name="T60" fmla="*/ 169926 w 71"/>
                <a:gd name="T61" fmla="*/ 41415 h 76"/>
                <a:gd name="T62" fmla="*/ 176786 w 71"/>
                <a:gd name="T63" fmla="*/ 41415 h 76"/>
                <a:gd name="T64" fmla="*/ 180308 w 71"/>
                <a:gd name="T65" fmla="*/ 41415 h 76"/>
                <a:gd name="T66" fmla="*/ 198206 w 71"/>
                <a:gd name="T67" fmla="*/ 44325 h 76"/>
                <a:gd name="T68" fmla="*/ 198206 w 71"/>
                <a:gd name="T69" fmla="*/ 47112 h 76"/>
                <a:gd name="T70" fmla="*/ 205224 w 71"/>
                <a:gd name="T71" fmla="*/ 50017 h 76"/>
                <a:gd name="T72" fmla="*/ 216262 w 71"/>
                <a:gd name="T73" fmla="*/ 58501 h 76"/>
                <a:gd name="T74" fmla="*/ 212766 w 71"/>
                <a:gd name="T75" fmla="*/ 69323 h 76"/>
                <a:gd name="T76" fmla="*/ 223147 w 71"/>
                <a:gd name="T77" fmla="*/ 69323 h 76"/>
                <a:gd name="T78" fmla="*/ 219651 w 71"/>
                <a:gd name="T79" fmla="*/ 74922 h 76"/>
                <a:gd name="T80" fmla="*/ 226644 w 71"/>
                <a:gd name="T81" fmla="*/ 82953 h 76"/>
                <a:gd name="T82" fmla="*/ 216262 w 71"/>
                <a:gd name="T83" fmla="*/ 91437 h 76"/>
                <a:gd name="T84" fmla="*/ 208587 w 71"/>
                <a:gd name="T85" fmla="*/ 105613 h 76"/>
                <a:gd name="T86" fmla="*/ 208587 w 71"/>
                <a:gd name="T87" fmla="*/ 107951 h 76"/>
                <a:gd name="T88" fmla="*/ 223147 w 71"/>
                <a:gd name="T89" fmla="*/ 97129 h 76"/>
                <a:gd name="T90" fmla="*/ 233529 w 71"/>
                <a:gd name="T91" fmla="*/ 91437 h 76"/>
                <a:gd name="T92" fmla="*/ 241076 w 71"/>
                <a:gd name="T93" fmla="*/ 85740 h 76"/>
                <a:gd name="T94" fmla="*/ 241076 w 71"/>
                <a:gd name="T95" fmla="*/ 77827 h 76"/>
                <a:gd name="T96" fmla="*/ 244572 w 71"/>
                <a:gd name="T97" fmla="*/ 74922 h 76"/>
                <a:gd name="T98" fmla="*/ 248063 w 71"/>
                <a:gd name="T99" fmla="*/ 69323 h 76"/>
                <a:gd name="T100" fmla="*/ 251457 w 71"/>
                <a:gd name="T101" fmla="*/ 72135 h 76"/>
                <a:gd name="T102" fmla="*/ 244572 w 71"/>
                <a:gd name="T103" fmla="*/ 91437 h 76"/>
                <a:gd name="T104" fmla="*/ 241076 w 71"/>
                <a:gd name="T105" fmla="*/ 97129 h 76"/>
                <a:gd name="T106" fmla="*/ 233529 w 71"/>
                <a:gd name="T107" fmla="*/ 110739 h 76"/>
                <a:gd name="T108" fmla="*/ 233529 w 71"/>
                <a:gd name="T109" fmla="*/ 124939 h 76"/>
                <a:gd name="T110" fmla="*/ 226644 w 71"/>
                <a:gd name="T111" fmla="*/ 130065 h 76"/>
                <a:gd name="T112" fmla="*/ 230007 w 71"/>
                <a:gd name="T113" fmla="*/ 149938 h 76"/>
                <a:gd name="T114" fmla="*/ 223147 w 71"/>
                <a:gd name="T115" fmla="*/ 163567 h 76"/>
                <a:gd name="T116" fmla="*/ 230007 w 71"/>
                <a:gd name="T117" fmla="*/ 194262 h 76"/>
                <a:gd name="T118" fmla="*/ 230007 w 71"/>
                <a:gd name="T119" fmla="*/ 197050 h 76"/>
                <a:gd name="T120" fmla="*/ 230007 w 71"/>
                <a:gd name="T121" fmla="*/ 204958 h 76"/>
                <a:gd name="T122" fmla="*/ 106447 w 71"/>
                <a:gd name="T123" fmla="*/ 210679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5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2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6" name="Freeform 14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389500 w 111"/>
                <a:gd name="T1" fmla="*/ 0 h 39"/>
                <a:gd name="T2" fmla="*/ 311939 w 111"/>
                <a:gd name="T3" fmla="*/ 8448 h 39"/>
                <a:gd name="T4" fmla="*/ 305108 w 111"/>
                <a:gd name="T5" fmla="*/ 10752 h 39"/>
                <a:gd name="T6" fmla="*/ 109061 w 111"/>
                <a:gd name="T7" fmla="*/ 24754 h 39"/>
                <a:gd name="T8" fmla="*/ 109061 w 111"/>
                <a:gd name="T9" fmla="*/ 21977 h 39"/>
                <a:gd name="T10" fmla="*/ 98090 w 111"/>
                <a:gd name="T11" fmla="*/ 24754 h 39"/>
                <a:gd name="T12" fmla="*/ 101442 w 111"/>
                <a:gd name="T13" fmla="*/ 27628 h 39"/>
                <a:gd name="T14" fmla="*/ 101442 w 111"/>
                <a:gd name="T15" fmla="*/ 30405 h 39"/>
                <a:gd name="T16" fmla="*/ 31501 w 111"/>
                <a:gd name="T17" fmla="*/ 35506 h 39"/>
                <a:gd name="T18" fmla="*/ 28149 w 111"/>
                <a:gd name="T19" fmla="*/ 41157 h 39"/>
                <a:gd name="T20" fmla="*/ 24665 w 111"/>
                <a:gd name="T21" fmla="*/ 49605 h 39"/>
                <a:gd name="T22" fmla="*/ 28149 w 111"/>
                <a:gd name="T23" fmla="*/ 52382 h 39"/>
                <a:gd name="T24" fmla="*/ 24665 w 111"/>
                <a:gd name="T25" fmla="*/ 60240 h 39"/>
                <a:gd name="T26" fmla="*/ 24665 w 111"/>
                <a:gd name="T27" fmla="*/ 60240 h 39"/>
                <a:gd name="T28" fmla="*/ 24665 w 111"/>
                <a:gd name="T29" fmla="*/ 63134 h 39"/>
                <a:gd name="T30" fmla="*/ 21313 w 111"/>
                <a:gd name="T31" fmla="*/ 68687 h 39"/>
                <a:gd name="T32" fmla="*/ 17833 w 111"/>
                <a:gd name="T33" fmla="*/ 71581 h 39"/>
                <a:gd name="T34" fmla="*/ 13668 w 111"/>
                <a:gd name="T35" fmla="*/ 82216 h 39"/>
                <a:gd name="T36" fmla="*/ 6836 w 111"/>
                <a:gd name="T37" fmla="*/ 87887 h 39"/>
                <a:gd name="T38" fmla="*/ 6836 w 111"/>
                <a:gd name="T39" fmla="*/ 96315 h 39"/>
                <a:gd name="T40" fmla="*/ 6836 w 111"/>
                <a:gd name="T41" fmla="*/ 104169 h 39"/>
                <a:gd name="T42" fmla="*/ 6836 w 111"/>
                <a:gd name="T43" fmla="*/ 104169 h 39"/>
                <a:gd name="T44" fmla="*/ 0 w 111"/>
                <a:gd name="T45" fmla="*/ 107067 h 39"/>
                <a:gd name="T46" fmla="*/ 101442 w 111"/>
                <a:gd name="T47" fmla="*/ 101416 h 39"/>
                <a:gd name="T48" fmla="*/ 228331 w 111"/>
                <a:gd name="T49" fmla="*/ 93538 h 39"/>
                <a:gd name="T50" fmla="*/ 273607 w 111"/>
                <a:gd name="T51" fmla="*/ 87887 h 39"/>
                <a:gd name="T52" fmla="*/ 276959 w 111"/>
                <a:gd name="T53" fmla="*/ 76663 h 39"/>
                <a:gd name="T54" fmla="*/ 280438 w 111"/>
                <a:gd name="T55" fmla="*/ 76663 h 39"/>
                <a:gd name="T56" fmla="*/ 280438 w 111"/>
                <a:gd name="T57" fmla="*/ 76663 h 39"/>
                <a:gd name="T58" fmla="*/ 283790 w 111"/>
                <a:gd name="T59" fmla="*/ 74358 h 39"/>
                <a:gd name="T60" fmla="*/ 287956 w 111"/>
                <a:gd name="T61" fmla="*/ 71581 h 39"/>
                <a:gd name="T62" fmla="*/ 283790 w 111"/>
                <a:gd name="T63" fmla="*/ 68687 h 39"/>
                <a:gd name="T64" fmla="*/ 287956 w 111"/>
                <a:gd name="T65" fmla="*/ 65911 h 39"/>
                <a:gd name="T66" fmla="*/ 291440 w 111"/>
                <a:gd name="T67" fmla="*/ 63134 h 39"/>
                <a:gd name="T68" fmla="*/ 301756 w 111"/>
                <a:gd name="T69" fmla="*/ 60240 h 39"/>
                <a:gd name="T70" fmla="*/ 311939 w 111"/>
                <a:gd name="T71" fmla="*/ 57463 h 39"/>
                <a:gd name="T72" fmla="*/ 322911 w 111"/>
                <a:gd name="T73" fmla="*/ 49605 h 39"/>
                <a:gd name="T74" fmla="*/ 326395 w 111"/>
                <a:gd name="T75" fmla="*/ 49605 h 39"/>
                <a:gd name="T76" fmla="*/ 333227 w 111"/>
                <a:gd name="T77" fmla="*/ 43934 h 39"/>
                <a:gd name="T78" fmla="*/ 336711 w 111"/>
                <a:gd name="T79" fmla="*/ 38283 h 39"/>
                <a:gd name="T80" fmla="*/ 336711 w 111"/>
                <a:gd name="T81" fmla="*/ 38283 h 39"/>
                <a:gd name="T82" fmla="*/ 340063 w 111"/>
                <a:gd name="T83" fmla="*/ 38283 h 39"/>
                <a:gd name="T84" fmla="*/ 343548 w 111"/>
                <a:gd name="T85" fmla="*/ 38283 h 39"/>
                <a:gd name="T86" fmla="*/ 343548 w 111"/>
                <a:gd name="T87" fmla="*/ 35506 h 39"/>
                <a:gd name="T88" fmla="*/ 347580 w 111"/>
                <a:gd name="T89" fmla="*/ 32729 h 39"/>
                <a:gd name="T90" fmla="*/ 347580 w 111"/>
                <a:gd name="T91" fmla="*/ 32729 h 39"/>
                <a:gd name="T92" fmla="*/ 351060 w 111"/>
                <a:gd name="T93" fmla="*/ 35506 h 39"/>
                <a:gd name="T94" fmla="*/ 354545 w 111"/>
                <a:gd name="T95" fmla="*/ 32729 h 39"/>
                <a:gd name="T96" fmla="*/ 354545 w 111"/>
                <a:gd name="T97" fmla="*/ 32729 h 39"/>
                <a:gd name="T98" fmla="*/ 361376 w 111"/>
                <a:gd name="T99" fmla="*/ 27628 h 39"/>
                <a:gd name="T100" fmla="*/ 364728 w 111"/>
                <a:gd name="T101" fmla="*/ 27628 h 39"/>
                <a:gd name="T102" fmla="*/ 371564 w 111"/>
                <a:gd name="T103" fmla="*/ 27628 h 39"/>
                <a:gd name="T104" fmla="*/ 382535 w 111"/>
                <a:gd name="T105" fmla="*/ 16306 h 39"/>
                <a:gd name="T106" fmla="*/ 386020 w 111"/>
                <a:gd name="T107" fmla="*/ 13529 h 39"/>
                <a:gd name="T108" fmla="*/ 389500 w 111"/>
                <a:gd name="T109" fmla="*/ 10752 h 39"/>
                <a:gd name="T110" fmla="*/ 389500 w 111"/>
                <a:gd name="T111" fmla="*/ 8448 h 39"/>
                <a:gd name="T112" fmla="*/ 389500 w 111"/>
                <a:gd name="T113" fmla="*/ 2777 h 39"/>
                <a:gd name="T114" fmla="*/ 389500 w 111"/>
                <a:gd name="T115" fmla="*/ 0 h 39"/>
                <a:gd name="T116" fmla="*/ 3895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7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8411 h 83"/>
                <a:gd name="T2" fmla="*/ 3478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308 w 52"/>
                <a:gd name="T9" fmla="*/ 223962 h 83"/>
                <a:gd name="T10" fmla="*/ 13658 w 52"/>
                <a:gd name="T11" fmla="*/ 223962 h 83"/>
                <a:gd name="T12" fmla="*/ 17791 w 52"/>
                <a:gd name="T13" fmla="*/ 221192 h 83"/>
                <a:gd name="T14" fmla="*/ 24625 w 52"/>
                <a:gd name="T15" fmla="*/ 223962 h 83"/>
                <a:gd name="T16" fmla="*/ 28104 w 52"/>
                <a:gd name="T17" fmla="*/ 221192 h 83"/>
                <a:gd name="T18" fmla="*/ 28104 w 52"/>
                <a:gd name="T19" fmla="*/ 210460 h 83"/>
                <a:gd name="T20" fmla="*/ 31454 w 52"/>
                <a:gd name="T21" fmla="*/ 204916 h 83"/>
                <a:gd name="T22" fmla="*/ 34933 w 52"/>
                <a:gd name="T23" fmla="*/ 210460 h 83"/>
                <a:gd name="T24" fmla="*/ 34933 w 52"/>
                <a:gd name="T25" fmla="*/ 213351 h 83"/>
                <a:gd name="T26" fmla="*/ 38284 w 52"/>
                <a:gd name="T27" fmla="*/ 218301 h 83"/>
                <a:gd name="T28" fmla="*/ 45926 w 52"/>
                <a:gd name="T29" fmla="*/ 226712 h 83"/>
                <a:gd name="T30" fmla="*/ 49246 w 52"/>
                <a:gd name="T31" fmla="*/ 226712 h 83"/>
                <a:gd name="T32" fmla="*/ 52729 w 52"/>
                <a:gd name="T33" fmla="*/ 226712 h 83"/>
                <a:gd name="T34" fmla="*/ 59558 w 52"/>
                <a:gd name="T35" fmla="*/ 221192 h 83"/>
                <a:gd name="T36" fmla="*/ 59558 w 52"/>
                <a:gd name="T37" fmla="*/ 221192 h 83"/>
                <a:gd name="T38" fmla="*/ 63037 w 52"/>
                <a:gd name="T39" fmla="*/ 218301 h 83"/>
                <a:gd name="T40" fmla="*/ 63037 w 52"/>
                <a:gd name="T41" fmla="*/ 218301 h 83"/>
                <a:gd name="T42" fmla="*/ 63037 w 52"/>
                <a:gd name="T43" fmla="*/ 216121 h 83"/>
                <a:gd name="T44" fmla="*/ 59558 w 52"/>
                <a:gd name="T45" fmla="*/ 216121 h 83"/>
                <a:gd name="T46" fmla="*/ 59558 w 52"/>
                <a:gd name="T47" fmla="*/ 213351 h 83"/>
                <a:gd name="T48" fmla="*/ 63037 w 52"/>
                <a:gd name="T49" fmla="*/ 210460 h 83"/>
                <a:gd name="T50" fmla="*/ 63037 w 52"/>
                <a:gd name="T51" fmla="*/ 207685 h 83"/>
                <a:gd name="T52" fmla="*/ 56075 w 52"/>
                <a:gd name="T53" fmla="*/ 204916 h 83"/>
                <a:gd name="T54" fmla="*/ 56075 w 52"/>
                <a:gd name="T55" fmla="*/ 204916 h 83"/>
                <a:gd name="T56" fmla="*/ 52729 w 52"/>
                <a:gd name="T57" fmla="*/ 204916 h 83"/>
                <a:gd name="T58" fmla="*/ 49246 w 52"/>
                <a:gd name="T59" fmla="*/ 199274 h 83"/>
                <a:gd name="T60" fmla="*/ 49246 w 52"/>
                <a:gd name="T61" fmla="*/ 196505 h 83"/>
                <a:gd name="T62" fmla="*/ 49246 w 52"/>
                <a:gd name="T63" fmla="*/ 194207 h 83"/>
                <a:gd name="T64" fmla="*/ 49246 w 52"/>
                <a:gd name="T65" fmla="*/ 194207 h 83"/>
                <a:gd name="T66" fmla="*/ 49246 w 52"/>
                <a:gd name="T67" fmla="*/ 191433 h 83"/>
                <a:gd name="T68" fmla="*/ 182174 w 52"/>
                <a:gd name="T69" fmla="*/ 180130 h 83"/>
                <a:gd name="T70" fmla="*/ 182174 w 52"/>
                <a:gd name="T71" fmla="*/ 177361 h 83"/>
                <a:gd name="T72" fmla="*/ 175345 w 52"/>
                <a:gd name="T73" fmla="*/ 172289 h 83"/>
                <a:gd name="T74" fmla="*/ 175345 w 52"/>
                <a:gd name="T75" fmla="*/ 158334 h 83"/>
                <a:gd name="T76" fmla="*/ 168388 w 52"/>
                <a:gd name="T77" fmla="*/ 150376 h 83"/>
                <a:gd name="T78" fmla="*/ 168388 w 52"/>
                <a:gd name="T79" fmla="*/ 141965 h 83"/>
                <a:gd name="T80" fmla="*/ 171867 w 52"/>
                <a:gd name="T81" fmla="*/ 136421 h 83"/>
                <a:gd name="T82" fmla="*/ 171867 w 52"/>
                <a:gd name="T83" fmla="*/ 128579 h 83"/>
                <a:gd name="T84" fmla="*/ 175345 w 52"/>
                <a:gd name="T85" fmla="*/ 122938 h 83"/>
                <a:gd name="T86" fmla="*/ 178696 w 52"/>
                <a:gd name="T87" fmla="*/ 122938 h 83"/>
                <a:gd name="T88" fmla="*/ 171867 w 52"/>
                <a:gd name="T89" fmla="*/ 120168 h 83"/>
                <a:gd name="T90" fmla="*/ 175345 w 52"/>
                <a:gd name="T91" fmla="*/ 114502 h 83"/>
                <a:gd name="T92" fmla="*/ 171867 w 52"/>
                <a:gd name="T93" fmla="*/ 112205 h 83"/>
                <a:gd name="T94" fmla="*/ 168388 w 52"/>
                <a:gd name="T95" fmla="*/ 109435 h 83"/>
                <a:gd name="T96" fmla="*/ 164383 w 52"/>
                <a:gd name="T97" fmla="*/ 106661 h 83"/>
                <a:gd name="T98" fmla="*/ 160899 w 52"/>
                <a:gd name="T99" fmla="*/ 101024 h 83"/>
                <a:gd name="T100" fmla="*/ 157554 w 52"/>
                <a:gd name="T101" fmla="*/ 98250 h 83"/>
                <a:gd name="T102" fmla="*/ 125966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8" name="Freeform 16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17695 w 57"/>
                <a:gd name="T1" fmla="*/ 151122 h 63"/>
                <a:gd name="T2" fmla="*/ 27808 w 57"/>
                <a:gd name="T3" fmla="*/ 153900 h 63"/>
                <a:gd name="T4" fmla="*/ 34588 w 57"/>
                <a:gd name="T5" fmla="*/ 151122 h 63"/>
                <a:gd name="T6" fmla="*/ 44829 w 57"/>
                <a:gd name="T7" fmla="*/ 162354 h 63"/>
                <a:gd name="T8" fmla="*/ 62529 w 57"/>
                <a:gd name="T9" fmla="*/ 164654 h 63"/>
                <a:gd name="T10" fmla="*/ 76104 w 57"/>
                <a:gd name="T11" fmla="*/ 167437 h 63"/>
                <a:gd name="T12" fmla="*/ 86897 w 57"/>
                <a:gd name="T13" fmla="*/ 167437 h 63"/>
                <a:gd name="T14" fmla="*/ 97138 w 57"/>
                <a:gd name="T15" fmla="*/ 167437 h 63"/>
                <a:gd name="T16" fmla="*/ 100604 w 57"/>
                <a:gd name="T17" fmla="*/ 162354 h 63"/>
                <a:gd name="T18" fmla="*/ 107384 w 57"/>
                <a:gd name="T19" fmla="*/ 162354 h 63"/>
                <a:gd name="T20" fmla="*/ 118146 w 57"/>
                <a:gd name="T21" fmla="*/ 170331 h 63"/>
                <a:gd name="T22" fmla="*/ 124951 w 57"/>
                <a:gd name="T23" fmla="*/ 173109 h 63"/>
                <a:gd name="T24" fmla="*/ 135192 w 57"/>
                <a:gd name="T25" fmla="*/ 167437 h 63"/>
                <a:gd name="T26" fmla="*/ 138526 w 57"/>
                <a:gd name="T27" fmla="*/ 159577 h 63"/>
                <a:gd name="T28" fmla="*/ 141967 w 57"/>
                <a:gd name="T29" fmla="*/ 142667 h 63"/>
                <a:gd name="T30" fmla="*/ 152887 w 57"/>
                <a:gd name="T31" fmla="*/ 148344 h 63"/>
                <a:gd name="T32" fmla="*/ 156226 w 57"/>
                <a:gd name="T33" fmla="*/ 140362 h 63"/>
                <a:gd name="T34" fmla="*/ 163001 w 57"/>
                <a:gd name="T35" fmla="*/ 129130 h 63"/>
                <a:gd name="T36" fmla="*/ 166467 w 57"/>
                <a:gd name="T37" fmla="*/ 123482 h 63"/>
                <a:gd name="T38" fmla="*/ 176581 w 57"/>
                <a:gd name="T39" fmla="*/ 120705 h 63"/>
                <a:gd name="T40" fmla="*/ 184167 w 57"/>
                <a:gd name="T41" fmla="*/ 112820 h 63"/>
                <a:gd name="T42" fmla="*/ 190942 w 57"/>
                <a:gd name="T43" fmla="*/ 107143 h 63"/>
                <a:gd name="T44" fmla="*/ 190942 w 57"/>
                <a:gd name="T45" fmla="*/ 98713 h 63"/>
                <a:gd name="T46" fmla="*/ 194281 w 57"/>
                <a:gd name="T47" fmla="*/ 93606 h 63"/>
                <a:gd name="T48" fmla="*/ 187475 w 57"/>
                <a:gd name="T49" fmla="*/ 71619 h 63"/>
                <a:gd name="T50" fmla="*/ 190942 w 57"/>
                <a:gd name="T51" fmla="*/ 63188 h 63"/>
                <a:gd name="T52" fmla="*/ 197722 w 57"/>
                <a:gd name="T53" fmla="*/ 60294 h 63"/>
                <a:gd name="T54" fmla="*/ 159667 w 57"/>
                <a:gd name="T55" fmla="*/ 8455 h 63"/>
                <a:gd name="T56" fmla="*/ 145434 w 57"/>
                <a:gd name="T57" fmla="*/ 16315 h 63"/>
                <a:gd name="T58" fmla="*/ 128418 w 57"/>
                <a:gd name="T59" fmla="*/ 27664 h 63"/>
                <a:gd name="T60" fmla="*/ 118146 w 57"/>
                <a:gd name="T61" fmla="*/ 27664 h 63"/>
                <a:gd name="T62" fmla="*/ 103918 w 57"/>
                <a:gd name="T63" fmla="*/ 35524 h 63"/>
                <a:gd name="T64" fmla="*/ 93804 w 57"/>
                <a:gd name="T65" fmla="*/ 32747 h 63"/>
                <a:gd name="T66" fmla="*/ 86897 w 57"/>
                <a:gd name="T67" fmla="*/ 32747 h 63"/>
                <a:gd name="T68" fmla="*/ 86897 w 57"/>
                <a:gd name="T69" fmla="*/ 30442 h 63"/>
                <a:gd name="T70" fmla="*/ 65863 w 57"/>
                <a:gd name="T71" fmla="*/ 24770 h 63"/>
                <a:gd name="T72" fmla="*/ 59088 w 57"/>
                <a:gd name="T73" fmla="*/ 27664 h 63"/>
                <a:gd name="T74" fmla="*/ 0 w 57"/>
                <a:gd name="T75" fmla="*/ 3044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9" name="Freeform 17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6859 w 119"/>
                <a:gd name="T1" fmla="*/ 113583 h 51"/>
                <a:gd name="T2" fmla="*/ 14558 w 119"/>
                <a:gd name="T3" fmla="*/ 108007 h 51"/>
                <a:gd name="T4" fmla="*/ 17921 w 119"/>
                <a:gd name="T5" fmla="*/ 99976 h 51"/>
                <a:gd name="T6" fmla="*/ 49712 w 119"/>
                <a:gd name="T7" fmla="*/ 85768 h 51"/>
                <a:gd name="T8" fmla="*/ 63563 w 119"/>
                <a:gd name="T9" fmla="*/ 74944 h 51"/>
                <a:gd name="T10" fmla="*/ 71129 w 119"/>
                <a:gd name="T11" fmla="*/ 74944 h 51"/>
                <a:gd name="T12" fmla="*/ 74625 w 119"/>
                <a:gd name="T13" fmla="*/ 69368 h 51"/>
                <a:gd name="T14" fmla="*/ 81484 w 119"/>
                <a:gd name="T15" fmla="*/ 69368 h 51"/>
                <a:gd name="T16" fmla="*/ 99404 w 119"/>
                <a:gd name="T17" fmla="*/ 63671 h 51"/>
                <a:gd name="T18" fmla="*/ 116643 w 119"/>
                <a:gd name="T19" fmla="*/ 47124 h 51"/>
                <a:gd name="T20" fmla="*/ 116643 w 119"/>
                <a:gd name="T21" fmla="*/ 35851 h 51"/>
                <a:gd name="T22" fmla="*/ 131196 w 119"/>
                <a:gd name="T23" fmla="*/ 35851 h 51"/>
                <a:gd name="T24" fmla="*/ 148435 w 119"/>
                <a:gd name="T25" fmla="*/ 33517 h 51"/>
                <a:gd name="T26" fmla="*/ 399770 w 119"/>
                <a:gd name="T27" fmla="*/ 2788 h 51"/>
                <a:gd name="T28" fmla="*/ 403261 w 119"/>
                <a:gd name="T29" fmla="*/ 5698 h 51"/>
                <a:gd name="T30" fmla="*/ 410807 w 119"/>
                <a:gd name="T31" fmla="*/ 13612 h 51"/>
                <a:gd name="T32" fmla="*/ 410807 w 119"/>
                <a:gd name="T33" fmla="*/ 16517 h 51"/>
                <a:gd name="T34" fmla="*/ 403261 w 119"/>
                <a:gd name="T35" fmla="*/ 13612 h 51"/>
                <a:gd name="T36" fmla="*/ 399770 w 119"/>
                <a:gd name="T37" fmla="*/ 16517 h 51"/>
                <a:gd name="T38" fmla="*/ 385894 w 119"/>
                <a:gd name="T39" fmla="*/ 22122 h 51"/>
                <a:gd name="T40" fmla="*/ 371495 w 119"/>
                <a:gd name="T41" fmla="*/ 30725 h 51"/>
                <a:gd name="T42" fmla="*/ 374858 w 119"/>
                <a:gd name="T43" fmla="*/ 33517 h 51"/>
                <a:gd name="T44" fmla="*/ 396274 w 119"/>
                <a:gd name="T45" fmla="*/ 25027 h 51"/>
                <a:gd name="T46" fmla="*/ 403261 w 119"/>
                <a:gd name="T47" fmla="*/ 30725 h 51"/>
                <a:gd name="T48" fmla="*/ 406655 w 119"/>
                <a:gd name="T49" fmla="*/ 30725 h 51"/>
                <a:gd name="T50" fmla="*/ 417691 w 119"/>
                <a:gd name="T51" fmla="*/ 25027 h 51"/>
                <a:gd name="T52" fmla="*/ 421182 w 119"/>
                <a:gd name="T53" fmla="*/ 38639 h 51"/>
                <a:gd name="T54" fmla="*/ 414328 w 119"/>
                <a:gd name="T55" fmla="*/ 47124 h 51"/>
                <a:gd name="T56" fmla="*/ 403261 w 119"/>
                <a:gd name="T57" fmla="*/ 52847 h 51"/>
                <a:gd name="T58" fmla="*/ 389390 w 119"/>
                <a:gd name="T59" fmla="*/ 55634 h 51"/>
                <a:gd name="T60" fmla="*/ 385894 w 119"/>
                <a:gd name="T61" fmla="*/ 52847 h 51"/>
                <a:gd name="T62" fmla="*/ 382532 w 119"/>
                <a:gd name="T63" fmla="*/ 50034 h 51"/>
                <a:gd name="T64" fmla="*/ 382532 w 119"/>
                <a:gd name="T65" fmla="*/ 58544 h 51"/>
                <a:gd name="T66" fmla="*/ 385894 w 119"/>
                <a:gd name="T67" fmla="*/ 60761 h 51"/>
                <a:gd name="T68" fmla="*/ 389390 w 119"/>
                <a:gd name="T69" fmla="*/ 66459 h 51"/>
                <a:gd name="T70" fmla="*/ 371495 w 119"/>
                <a:gd name="T71" fmla="*/ 74944 h 51"/>
                <a:gd name="T72" fmla="*/ 371495 w 119"/>
                <a:gd name="T73" fmla="*/ 80642 h 51"/>
                <a:gd name="T74" fmla="*/ 396274 w 119"/>
                <a:gd name="T75" fmla="*/ 74944 h 51"/>
                <a:gd name="T76" fmla="*/ 403261 w 119"/>
                <a:gd name="T77" fmla="*/ 74944 h 51"/>
                <a:gd name="T78" fmla="*/ 385894 w 119"/>
                <a:gd name="T79" fmla="*/ 88673 h 51"/>
                <a:gd name="T80" fmla="*/ 364611 w 119"/>
                <a:gd name="T81" fmla="*/ 99976 h 51"/>
                <a:gd name="T82" fmla="*/ 361115 w 119"/>
                <a:gd name="T83" fmla="*/ 102881 h 51"/>
                <a:gd name="T84" fmla="*/ 339703 w 119"/>
                <a:gd name="T85" fmla="*/ 122191 h 51"/>
                <a:gd name="T86" fmla="*/ 329323 w 119"/>
                <a:gd name="T87" fmla="*/ 138615 h 51"/>
                <a:gd name="T88" fmla="*/ 244477 w 119"/>
                <a:gd name="T89" fmla="*/ 108007 h 51"/>
                <a:gd name="T90" fmla="*/ 176710 w 119"/>
                <a:gd name="T91" fmla="*/ 99976 h 51"/>
                <a:gd name="T92" fmla="*/ 173348 w 119"/>
                <a:gd name="T93" fmla="*/ 99976 h 51"/>
                <a:gd name="T94" fmla="*/ 106263 w 119"/>
                <a:gd name="T95" fmla="*/ 102881 h 51"/>
                <a:gd name="T96" fmla="*/ 91864 w 119"/>
                <a:gd name="T97" fmla="*/ 110795 h 51"/>
                <a:gd name="T98" fmla="*/ 0 w 119"/>
                <a:gd name="T99" fmla="*/ 1250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0" name="Freeform 18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21949 h 93"/>
                <a:gd name="T2" fmla="*/ 0 w 123"/>
                <a:gd name="T3" fmla="*/ 27618 h 93"/>
                <a:gd name="T4" fmla="*/ 6848 w 123"/>
                <a:gd name="T5" fmla="*/ 32694 h 93"/>
                <a:gd name="T6" fmla="*/ 10336 w 123"/>
                <a:gd name="T7" fmla="*/ 41140 h 93"/>
                <a:gd name="T8" fmla="*/ 13696 w 123"/>
                <a:gd name="T9" fmla="*/ 46693 h 93"/>
                <a:gd name="T10" fmla="*/ 10336 w 123"/>
                <a:gd name="T11" fmla="*/ 52363 h 93"/>
                <a:gd name="T12" fmla="*/ 24713 w 123"/>
                <a:gd name="T13" fmla="*/ 49586 h 93"/>
                <a:gd name="T14" fmla="*/ 31715 w 123"/>
                <a:gd name="T15" fmla="*/ 41140 h 93"/>
                <a:gd name="T16" fmla="*/ 35075 w 123"/>
                <a:gd name="T17" fmla="*/ 41140 h 93"/>
                <a:gd name="T18" fmla="*/ 31715 w 123"/>
                <a:gd name="T19" fmla="*/ 46693 h 93"/>
                <a:gd name="T20" fmla="*/ 66790 w 123"/>
                <a:gd name="T21" fmla="*/ 38247 h 93"/>
                <a:gd name="T22" fmla="*/ 66790 w 123"/>
                <a:gd name="T23" fmla="*/ 43917 h 93"/>
                <a:gd name="T24" fmla="*/ 88149 w 123"/>
                <a:gd name="T25" fmla="*/ 46693 h 93"/>
                <a:gd name="T26" fmla="*/ 102526 w 123"/>
                <a:gd name="T27" fmla="*/ 49586 h 93"/>
                <a:gd name="T28" fmla="*/ 109369 w 123"/>
                <a:gd name="T29" fmla="*/ 52363 h 93"/>
                <a:gd name="T30" fmla="*/ 109369 w 123"/>
                <a:gd name="T31" fmla="*/ 54545 h 93"/>
                <a:gd name="T32" fmla="*/ 126579 w 123"/>
                <a:gd name="T33" fmla="*/ 65865 h 93"/>
                <a:gd name="T34" fmla="*/ 123224 w 123"/>
                <a:gd name="T35" fmla="*/ 68642 h 93"/>
                <a:gd name="T36" fmla="*/ 119736 w 123"/>
                <a:gd name="T37" fmla="*/ 71535 h 93"/>
                <a:gd name="T38" fmla="*/ 144577 w 123"/>
                <a:gd name="T39" fmla="*/ 65865 h 93"/>
                <a:gd name="T40" fmla="*/ 176164 w 123"/>
                <a:gd name="T41" fmla="*/ 57443 h 93"/>
                <a:gd name="T42" fmla="*/ 176164 w 123"/>
                <a:gd name="T43" fmla="*/ 49586 h 93"/>
                <a:gd name="T44" fmla="*/ 214728 w 123"/>
                <a:gd name="T45" fmla="*/ 57443 h 93"/>
                <a:gd name="T46" fmla="*/ 242929 w 123"/>
                <a:gd name="T47" fmla="*/ 76518 h 93"/>
                <a:gd name="T48" fmla="*/ 260820 w 123"/>
                <a:gd name="T49" fmla="*/ 82163 h 93"/>
                <a:gd name="T50" fmla="*/ 271156 w 123"/>
                <a:gd name="T51" fmla="*/ 98467 h 93"/>
                <a:gd name="T52" fmla="*/ 267668 w 123"/>
                <a:gd name="T53" fmla="*/ 131750 h 93"/>
                <a:gd name="T54" fmla="*/ 282179 w 123"/>
                <a:gd name="T55" fmla="*/ 148053 h 93"/>
                <a:gd name="T56" fmla="*/ 278685 w 123"/>
                <a:gd name="T57" fmla="*/ 137425 h 93"/>
                <a:gd name="T58" fmla="*/ 289027 w 123"/>
                <a:gd name="T59" fmla="*/ 139607 h 93"/>
                <a:gd name="T60" fmla="*/ 292515 w 123"/>
                <a:gd name="T61" fmla="*/ 137425 h 93"/>
                <a:gd name="T62" fmla="*/ 292515 w 123"/>
                <a:gd name="T63" fmla="*/ 145277 h 93"/>
                <a:gd name="T64" fmla="*/ 282179 w 123"/>
                <a:gd name="T65" fmla="*/ 156475 h 93"/>
                <a:gd name="T66" fmla="*/ 292515 w 123"/>
                <a:gd name="T67" fmla="*/ 167225 h 93"/>
                <a:gd name="T68" fmla="*/ 313894 w 123"/>
                <a:gd name="T69" fmla="*/ 186300 h 93"/>
                <a:gd name="T70" fmla="*/ 320742 w 123"/>
                <a:gd name="T71" fmla="*/ 189193 h 93"/>
                <a:gd name="T72" fmla="*/ 331078 w 123"/>
                <a:gd name="T73" fmla="*/ 202720 h 93"/>
                <a:gd name="T74" fmla="*/ 348969 w 123"/>
                <a:gd name="T75" fmla="*/ 224664 h 93"/>
                <a:gd name="T76" fmla="*/ 380530 w 123"/>
                <a:gd name="T77" fmla="*/ 241532 h 93"/>
                <a:gd name="T78" fmla="*/ 391548 w 123"/>
                <a:gd name="T79" fmla="*/ 246515 h 93"/>
                <a:gd name="T80" fmla="*/ 387532 w 123"/>
                <a:gd name="T81" fmla="*/ 249413 h 93"/>
                <a:gd name="T82" fmla="*/ 384044 w 123"/>
                <a:gd name="T83" fmla="*/ 252165 h 93"/>
                <a:gd name="T84" fmla="*/ 398554 w 123"/>
                <a:gd name="T85" fmla="*/ 252165 h 93"/>
                <a:gd name="T86" fmla="*/ 426756 w 123"/>
                <a:gd name="T87" fmla="*/ 241532 h 93"/>
                <a:gd name="T88" fmla="*/ 426756 w 123"/>
                <a:gd name="T89" fmla="*/ 224664 h 93"/>
                <a:gd name="T90" fmla="*/ 430111 w 123"/>
                <a:gd name="T91" fmla="*/ 202720 h 93"/>
                <a:gd name="T92" fmla="*/ 426756 w 123"/>
                <a:gd name="T93" fmla="*/ 167225 h 93"/>
                <a:gd name="T94" fmla="*/ 398554 w 123"/>
                <a:gd name="T95" fmla="*/ 131750 h 93"/>
                <a:gd name="T96" fmla="*/ 387532 w 123"/>
                <a:gd name="T97" fmla="*/ 117658 h 93"/>
                <a:gd name="T98" fmla="*/ 387532 w 123"/>
                <a:gd name="T99" fmla="*/ 104136 h 93"/>
                <a:gd name="T100" fmla="*/ 363346 w 123"/>
                <a:gd name="T101" fmla="*/ 79387 h 93"/>
                <a:gd name="T102" fmla="*/ 348969 w 123"/>
                <a:gd name="T103" fmla="*/ 65865 h 93"/>
                <a:gd name="T104" fmla="*/ 324102 w 123"/>
                <a:gd name="T105" fmla="*/ 21949 h 93"/>
                <a:gd name="T106" fmla="*/ 317254 w 123"/>
                <a:gd name="T107" fmla="*/ 16298 h 93"/>
                <a:gd name="T108" fmla="*/ 310406 w 123"/>
                <a:gd name="T109" fmla="*/ 2776 h 93"/>
                <a:gd name="T110" fmla="*/ 289027 w 123"/>
                <a:gd name="T111" fmla="*/ 2776 h 93"/>
                <a:gd name="T112" fmla="*/ 289027 w 123"/>
                <a:gd name="T113" fmla="*/ 19196 h 93"/>
                <a:gd name="T114" fmla="*/ 282179 w 123"/>
                <a:gd name="T115" fmla="*/ 21949 h 93"/>
                <a:gd name="T116" fmla="*/ 137601 w 123"/>
                <a:gd name="T117" fmla="*/ 19196 h 93"/>
                <a:gd name="T118" fmla="*/ 134241 w 123"/>
                <a:gd name="T119" fmla="*/ 844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1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7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5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7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2" name="Freeform 20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8446 h 62"/>
                <a:gd name="T2" fmla="*/ 213973 w 67"/>
                <a:gd name="T3" fmla="*/ 0 h 62"/>
                <a:gd name="T4" fmla="*/ 213973 w 67"/>
                <a:gd name="T5" fmla="*/ 2776 h 62"/>
                <a:gd name="T6" fmla="*/ 217506 w 67"/>
                <a:gd name="T7" fmla="*/ 5670 h 62"/>
                <a:gd name="T8" fmla="*/ 221012 w 67"/>
                <a:gd name="T9" fmla="*/ 8446 h 62"/>
                <a:gd name="T10" fmla="*/ 217506 w 67"/>
                <a:gd name="T11" fmla="*/ 13522 h 62"/>
                <a:gd name="T12" fmla="*/ 213973 w 67"/>
                <a:gd name="T13" fmla="*/ 16298 h 62"/>
                <a:gd name="T14" fmla="*/ 207093 w 67"/>
                <a:gd name="T15" fmla="*/ 21949 h 62"/>
                <a:gd name="T16" fmla="*/ 207093 w 67"/>
                <a:gd name="T17" fmla="*/ 24725 h 62"/>
                <a:gd name="T18" fmla="*/ 239018 w 67"/>
                <a:gd name="T19" fmla="*/ 24725 h 62"/>
                <a:gd name="T20" fmla="*/ 239018 w 67"/>
                <a:gd name="T21" fmla="*/ 24725 h 62"/>
                <a:gd name="T22" fmla="*/ 239018 w 67"/>
                <a:gd name="T23" fmla="*/ 27618 h 62"/>
                <a:gd name="T24" fmla="*/ 235645 w 67"/>
                <a:gd name="T25" fmla="*/ 32694 h 62"/>
                <a:gd name="T26" fmla="*/ 232113 w 67"/>
                <a:gd name="T27" fmla="*/ 35470 h 62"/>
                <a:gd name="T28" fmla="*/ 228606 w 67"/>
                <a:gd name="T29" fmla="*/ 46693 h 62"/>
                <a:gd name="T30" fmla="*/ 221012 w 67"/>
                <a:gd name="T31" fmla="*/ 52363 h 62"/>
                <a:gd name="T32" fmla="*/ 221012 w 67"/>
                <a:gd name="T33" fmla="*/ 60220 h 62"/>
                <a:gd name="T34" fmla="*/ 221012 w 67"/>
                <a:gd name="T35" fmla="*/ 68642 h 62"/>
                <a:gd name="T36" fmla="*/ 221012 w 67"/>
                <a:gd name="T37" fmla="*/ 68642 h 62"/>
                <a:gd name="T38" fmla="*/ 213973 w 67"/>
                <a:gd name="T39" fmla="*/ 71535 h 62"/>
                <a:gd name="T40" fmla="*/ 213973 w 67"/>
                <a:gd name="T41" fmla="*/ 74311 h 62"/>
                <a:gd name="T42" fmla="*/ 203561 w 67"/>
                <a:gd name="T43" fmla="*/ 79387 h 62"/>
                <a:gd name="T44" fmla="*/ 203561 w 67"/>
                <a:gd name="T45" fmla="*/ 87833 h 62"/>
                <a:gd name="T46" fmla="*/ 203561 w 67"/>
                <a:gd name="T47" fmla="*/ 95690 h 62"/>
                <a:gd name="T48" fmla="*/ 200187 w 67"/>
                <a:gd name="T49" fmla="*/ 98467 h 62"/>
                <a:gd name="T50" fmla="*/ 192465 w 67"/>
                <a:gd name="T51" fmla="*/ 104136 h 62"/>
                <a:gd name="T52" fmla="*/ 185560 w 67"/>
                <a:gd name="T53" fmla="*/ 109782 h 62"/>
                <a:gd name="T54" fmla="*/ 182053 w 67"/>
                <a:gd name="T55" fmla="*/ 112558 h 62"/>
                <a:gd name="T56" fmla="*/ 182053 w 67"/>
                <a:gd name="T57" fmla="*/ 117658 h 62"/>
                <a:gd name="T58" fmla="*/ 178649 w 67"/>
                <a:gd name="T59" fmla="*/ 123304 h 62"/>
                <a:gd name="T60" fmla="*/ 178649 w 67"/>
                <a:gd name="T61" fmla="*/ 126080 h 62"/>
                <a:gd name="T62" fmla="*/ 175142 w 67"/>
                <a:gd name="T63" fmla="*/ 134526 h 62"/>
                <a:gd name="T64" fmla="*/ 170953 w 67"/>
                <a:gd name="T65" fmla="*/ 139607 h 62"/>
                <a:gd name="T66" fmla="*/ 175142 w 67"/>
                <a:gd name="T67" fmla="*/ 148053 h 62"/>
                <a:gd name="T68" fmla="*/ 178649 w 67"/>
                <a:gd name="T69" fmla="*/ 150830 h 62"/>
                <a:gd name="T70" fmla="*/ 178649 w 67"/>
                <a:gd name="T71" fmla="*/ 156475 h 62"/>
                <a:gd name="T72" fmla="*/ 178649 w 67"/>
                <a:gd name="T73" fmla="*/ 156475 h 62"/>
                <a:gd name="T74" fmla="*/ 178649 w 67"/>
                <a:gd name="T75" fmla="*/ 159251 h 62"/>
                <a:gd name="T76" fmla="*/ 178649 w 67"/>
                <a:gd name="T77" fmla="*/ 159251 h 62"/>
                <a:gd name="T78" fmla="*/ 175142 w 67"/>
                <a:gd name="T79" fmla="*/ 164351 h 62"/>
                <a:gd name="T80" fmla="*/ 178649 w 67"/>
                <a:gd name="T81" fmla="*/ 167225 h 62"/>
                <a:gd name="T82" fmla="*/ 28547 w 67"/>
                <a:gd name="T83" fmla="*/ 169997 h 62"/>
                <a:gd name="T84" fmla="*/ 28547 w 67"/>
                <a:gd name="T85" fmla="*/ 145277 h 62"/>
                <a:gd name="T86" fmla="*/ 21513 w 67"/>
                <a:gd name="T87" fmla="*/ 142383 h 62"/>
                <a:gd name="T88" fmla="*/ 14633 w 67"/>
                <a:gd name="T89" fmla="*/ 145277 h 62"/>
                <a:gd name="T90" fmla="*/ 14633 w 67"/>
                <a:gd name="T91" fmla="*/ 145277 h 62"/>
                <a:gd name="T92" fmla="*/ 6906 w 67"/>
                <a:gd name="T93" fmla="*/ 139607 h 62"/>
                <a:gd name="T94" fmla="*/ 6906 w 67"/>
                <a:gd name="T95" fmla="*/ 60220 h 62"/>
                <a:gd name="T96" fmla="*/ 0 w 67"/>
                <a:gd name="T97" fmla="*/ 8446 h 62"/>
                <a:gd name="T98" fmla="*/ 0 w 67"/>
                <a:gd name="T99" fmla="*/ 84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3" name="Freeform 21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214518 w 108"/>
                <a:gd name="T1" fmla="*/ 493092 h 184"/>
                <a:gd name="T2" fmla="*/ 214518 w 108"/>
                <a:gd name="T3" fmla="*/ 487407 h 184"/>
                <a:gd name="T4" fmla="*/ 211031 w 108"/>
                <a:gd name="T5" fmla="*/ 481728 h 184"/>
                <a:gd name="T6" fmla="*/ 200698 w 108"/>
                <a:gd name="T7" fmla="*/ 449075 h 184"/>
                <a:gd name="T8" fmla="*/ 176002 w 108"/>
                <a:gd name="T9" fmla="*/ 429824 h 184"/>
                <a:gd name="T10" fmla="*/ 169162 w 108"/>
                <a:gd name="T11" fmla="*/ 421366 h 184"/>
                <a:gd name="T12" fmla="*/ 162157 w 108"/>
                <a:gd name="T13" fmla="*/ 412927 h 184"/>
                <a:gd name="T14" fmla="*/ 137461 w 108"/>
                <a:gd name="T15" fmla="*/ 404918 h 184"/>
                <a:gd name="T16" fmla="*/ 116120 w 108"/>
                <a:gd name="T17" fmla="*/ 387996 h 184"/>
                <a:gd name="T18" fmla="*/ 77737 w 108"/>
                <a:gd name="T19" fmla="*/ 374454 h 184"/>
                <a:gd name="T20" fmla="*/ 77737 w 108"/>
                <a:gd name="T21" fmla="*/ 363807 h 184"/>
                <a:gd name="T22" fmla="*/ 81091 w 108"/>
                <a:gd name="T23" fmla="*/ 349664 h 184"/>
                <a:gd name="T24" fmla="*/ 74250 w 108"/>
                <a:gd name="T25" fmla="*/ 336092 h 184"/>
                <a:gd name="T26" fmla="*/ 77737 w 108"/>
                <a:gd name="T27" fmla="*/ 330437 h 184"/>
                <a:gd name="T28" fmla="*/ 56396 w 108"/>
                <a:gd name="T29" fmla="*/ 299944 h 184"/>
                <a:gd name="T30" fmla="*/ 41895 w 108"/>
                <a:gd name="T31" fmla="*/ 280722 h 184"/>
                <a:gd name="T32" fmla="*/ 49524 w 108"/>
                <a:gd name="T33" fmla="*/ 264391 h 184"/>
                <a:gd name="T34" fmla="*/ 49524 w 108"/>
                <a:gd name="T35" fmla="*/ 250824 h 184"/>
                <a:gd name="T36" fmla="*/ 31669 w 108"/>
                <a:gd name="T37" fmla="*/ 236706 h 184"/>
                <a:gd name="T38" fmla="*/ 31669 w 108"/>
                <a:gd name="T39" fmla="*/ 214676 h 184"/>
                <a:gd name="T40" fmla="*/ 38541 w 108"/>
                <a:gd name="T41" fmla="*/ 206690 h 184"/>
                <a:gd name="T42" fmla="*/ 41895 w 108"/>
                <a:gd name="T43" fmla="*/ 217454 h 184"/>
                <a:gd name="T44" fmla="*/ 52883 w 108"/>
                <a:gd name="T45" fmla="*/ 214676 h 184"/>
                <a:gd name="T46" fmla="*/ 49524 w 108"/>
                <a:gd name="T47" fmla="*/ 195449 h 184"/>
                <a:gd name="T48" fmla="*/ 41895 w 108"/>
                <a:gd name="T49" fmla="*/ 201128 h 184"/>
                <a:gd name="T50" fmla="*/ 24696 w 108"/>
                <a:gd name="T51" fmla="*/ 192548 h 184"/>
                <a:gd name="T52" fmla="*/ 21342 w 108"/>
                <a:gd name="T53" fmla="*/ 167763 h 184"/>
                <a:gd name="T54" fmla="*/ 3487 w 108"/>
                <a:gd name="T55" fmla="*/ 140644 h 184"/>
                <a:gd name="T56" fmla="*/ 3487 w 108"/>
                <a:gd name="T57" fmla="*/ 126531 h 184"/>
                <a:gd name="T58" fmla="*/ 13687 w 108"/>
                <a:gd name="T59" fmla="*/ 110180 h 184"/>
                <a:gd name="T60" fmla="*/ 6841 w 108"/>
                <a:gd name="T61" fmla="*/ 88169 h 184"/>
                <a:gd name="T62" fmla="*/ 0 w 108"/>
                <a:gd name="T63" fmla="*/ 76811 h 184"/>
                <a:gd name="T64" fmla="*/ 0 w 108"/>
                <a:gd name="T65" fmla="*/ 66047 h 184"/>
                <a:gd name="T66" fmla="*/ 21342 w 108"/>
                <a:gd name="T67" fmla="*/ 41257 h 184"/>
                <a:gd name="T68" fmla="*/ 31669 w 108"/>
                <a:gd name="T69" fmla="*/ 27685 h 184"/>
                <a:gd name="T70" fmla="*/ 31669 w 108"/>
                <a:gd name="T71" fmla="*/ 2779 h 184"/>
                <a:gd name="T72" fmla="*/ 169162 w 108"/>
                <a:gd name="T73" fmla="*/ 176222 h 184"/>
                <a:gd name="T74" fmla="*/ 366347 w 108"/>
                <a:gd name="T75" fmla="*/ 410027 h 184"/>
                <a:gd name="T76" fmla="*/ 369860 w 108"/>
                <a:gd name="T77" fmla="*/ 421366 h 184"/>
                <a:gd name="T78" fmla="*/ 373214 w 108"/>
                <a:gd name="T79" fmla="*/ 432037 h 184"/>
                <a:gd name="T80" fmla="*/ 376701 w 108"/>
                <a:gd name="T81" fmla="*/ 440617 h 184"/>
                <a:gd name="T82" fmla="*/ 362205 w 108"/>
                <a:gd name="T83" fmla="*/ 446175 h 184"/>
                <a:gd name="T84" fmla="*/ 345005 w 108"/>
                <a:gd name="T85" fmla="*/ 473865 h 184"/>
                <a:gd name="T86" fmla="*/ 341652 w 108"/>
                <a:gd name="T87" fmla="*/ 478949 h 184"/>
                <a:gd name="T88" fmla="*/ 338165 w 108"/>
                <a:gd name="T89" fmla="*/ 490308 h 184"/>
                <a:gd name="T90" fmla="*/ 345005 w 108"/>
                <a:gd name="T91" fmla="*/ 498201 h 184"/>
                <a:gd name="T92" fmla="*/ 338165 w 108"/>
                <a:gd name="T93" fmla="*/ 50663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4" name="Freeform 22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315137 w 94"/>
                <a:gd name="T1" fmla="*/ 216882 h 78"/>
                <a:gd name="T2" fmla="*/ 326277 w 94"/>
                <a:gd name="T3" fmla="*/ 122374 h 78"/>
                <a:gd name="T4" fmla="*/ 336708 w 94"/>
                <a:gd name="T5" fmla="*/ 27842 h 78"/>
                <a:gd name="T6" fmla="*/ 35536 w 94"/>
                <a:gd name="T7" fmla="*/ 0 h 78"/>
                <a:gd name="T8" fmla="*/ 32027 w 94"/>
                <a:gd name="T9" fmla="*/ 22259 h 78"/>
                <a:gd name="T10" fmla="*/ 10456 w 94"/>
                <a:gd name="T11" fmla="*/ 138909 h 78"/>
                <a:gd name="T12" fmla="*/ 6916 w 94"/>
                <a:gd name="T13" fmla="*/ 138909 h 78"/>
                <a:gd name="T14" fmla="*/ 0 w 94"/>
                <a:gd name="T15" fmla="*/ 186128 h 78"/>
                <a:gd name="T16" fmla="*/ 89268 w 94"/>
                <a:gd name="T17" fmla="*/ 197534 h 78"/>
                <a:gd name="T18" fmla="*/ 315137 w 94"/>
                <a:gd name="T19" fmla="*/ 216882 h 78"/>
                <a:gd name="T20" fmla="*/ 315137 w 94"/>
                <a:gd name="T21" fmla="*/ 216882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5" name="Freeform 23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183438 h 77"/>
                <a:gd name="T2" fmla="*/ 35386 w 99"/>
                <a:gd name="T3" fmla="*/ 0 h 77"/>
                <a:gd name="T4" fmla="*/ 259957 w 99"/>
                <a:gd name="T5" fmla="*/ 19164 h 77"/>
                <a:gd name="T6" fmla="*/ 352224 w 99"/>
                <a:gd name="T7" fmla="*/ 24716 h 77"/>
                <a:gd name="T8" fmla="*/ 348719 w 99"/>
                <a:gd name="T9" fmla="*/ 71508 h 77"/>
                <a:gd name="T10" fmla="*/ 337635 w 99"/>
                <a:gd name="T11" fmla="*/ 210925 h 77"/>
                <a:gd name="T12" fmla="*/ 291843 w 99"/>
                <a:gd name="T13" fmla="*/ 208149 h 77"/>
                <a:gd name="T14" fmla="*/ 0 w 99"/>
                <a:gd name="T15" fmla="*/ 183438 h 77"/>
                <a:gd name="T16" fmla="*/ 0 w 99"/>
                <a:gd name="T17" fmla="*/ 183438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6" name="Freeform 24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44829 w 95"/>
                <a:gd name="T1" fmla="*/ 0 h 98"/>
                <a:gd name="T2" fmla="*/ 0 w 95"/>
                <a:gd name="T3" fmla="*/ 264910 h 98"/>
                <a:gd name="T4" fmla="*/ 0 w 95"/>
                <a:gd name="T5" fmla="*/ 264910 h 98"/>
                <a:gd name="T6" fmla="*/ 41388 w 95"/>
                <a:gd name="T7" fmla="*/ 270499 h 98"/>
                <a:gd name="T8" fmla="*/ 44829 w 95"/>
                <a:gd name="T9" fmla="*/ 248443 h 98"/>
                <a:gd name="T10" fmla="*/ 128418 w 95"/>
                <a:gd name="T11" fmla="*/ 256915 h 98"/>
                <a:gd name="T12" fmla="*/ 128418 w 95"/>
                <a:gd name="T13" fmla="*/ 256915 h 98"/>
                <a:gd name="T14" fmla="*/ 124951 w 95"/>
                <a:gd name="T15" fmla="*/ 254130 h 98"/>
                <a:gd name="T16" fmla="*/ 128418 w 95"/>
                <a:gd name="T17" fmla="*/ 251345 h 98"/>
                <a:gd name="T18" fmla="*/ 124951 w 95"/>
                <a:gd name="T19" fmla="*/ 248443 h 98"/>
                <a:gd name="T20" fmla="*/ 124951 w 95"/>
                <a:gd name="T21" fmla="*/ 248443 h 98"/>
                <a:gd name="T22" fmla="*/ 124951 w 95"/>
                <a:gd name="T23" fmla="*/ 248443 h 98"/>
                <a:gd name="T24" fmla="*/ 301660 w 95"/>
                <a:gd name="T25" fmla="*/ 259222 h 98"/>
                <a:gd name="T26" fmla="*/ 322668 w 95"/>
                <a:gd name="T27" fmla="*/ 49771 h 98"/>
                <a:gd name="T28" fmla="*/ 326134 w 95"/>
                <a:gd name="T29" fmla="*/ 49771 h 98"/>
                <a:gd name="T30" fmla="*/ 329473 w 95"/>
                <a:gd name="T31" fmla="*/ 24958 h 98"/>
                <a:gd name="T32" fmla="*/ 44829 w 95"/>
                <a:gd name="T33" fmla="*/ 0 h 98"/>
                <a:gd name="T34" fmla="*/ 44829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7" name="Freeform 25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605917 w 189"/>
                <a:gd name="T1" fmla="*/ 138458 h 184"/>
                <a:gd name="T2" fmla="*/ 563071 w 189"/>
                <a:gd name="T3" fmla="*/ 129956 h 184"/>
                <a:gd name="T4" fmla="*/ 534760 w 189"/>
                <a:gd name="T5" fmla="*/ 135554 h 184"/>
                <a:gd name="T6" fmla="*/ 513339 w 189"/>
                <a:gd name="T7" fmla="*/ 135554 h 184"/>
                <a:gd name="T8" fmla="*/ 506454 w 189"/>
                <a:gd name="T9" fmla="*/ 135554 h 184"/>
                <a:gd name="T10" fmla="*/ 496066 w 189"/>
                <a:gd name="T11" fmla="*/ 129956 h 184"/>
                <a:gd name="T12" fmla="*/ 485028 w 189"/>
                <a:gd name="T13" fmla="*/ 141245 h 184"/>
                <a:gd name="T14" fmla="*/ 478168 w 189"/>
                <a:gd name="T15" fmla="*/ 132743 h 184"/>
                <a:gd name="T16" fmla="*/ 456717 w 189"/>
                <a:gd name="T17" fmla="*/ 129956 h 184"/>
                <a:gd name="T18" fmla="*/ 442838 w 189"/>
                <a:gd name="T19" fmla="*/ 127643 h 184"/>
                <a:gd name="T20" fmla="*/ 421418 w 189"/>
                <a:gd name="T21" fmla="*/ 121952 h 184"/>
                <a:gd name="T22" fmla="*/ 407667 w 189"/>
                <a:gd name="T23" fmla="*/ 119141 h 184"/>
                <a:gd name="T24" fmla="*/ 386246 w 189"/>
                <a:gd name="T25" fmla="*/ 113451 h 184"/>
                <a:gd name="T26" fmla="*/ 375208 w 189"/>
                <a:gd name="T27" fmla="*/ 104968 h 184"/>
                <a:gd name="T28" fmla="*/ 354439 w 189"/>
                <a:gd name="T29" fmla="*/ 99849 h 184"/>
                <a:gd name="T30" fmla="*/ 205238 w 189"/>
                <a:gd name="T31" fmla="*/ 0 h 184"/>
                <a:gd name="T32" fmla="*/ 0 w 189"/>
                <a:gd name="T33" fmla="*/ 199122 h 184"/>
                <a:gd name="T34" fmla="*/ 3497 w 189"/>
                <a:gd name="T35" fmla="*/ 207604 h 184"/>
                <a:gd name="T36" fmla="*/ 17929 w 189"/>
                <a:gd name="T37" fmla="*/ 224110 h 184"/>
                <a:gd name="T38" fmla="*/ 81540 w 189"/>
                <a:gd name="T39" fmla="*/ 273988 h 184"/>
                <a:gd name="T40" fmla="*/ 88399 w 189"/>
                <a:gd name="T41" fmla="*/ 288180 h 184"/>
                <a:gd name="T42" fmla="*/ 134768 w 189"/>
                <a:gd name="T43" fmla="*/ 340366 h 184"/>
                <a:gd name="T44" fmla="*/ 173436 w 189"/>
                <a:gd name="T45" fmla="*/ 346062 h 184"/>
                <a:gd name="T46" fmla="*/ 198250 w 189"/>
                <a:gd name="T47" fmla="*/ 315501 h 184"/>
                <a:gd name="T48" fmla="*/ 212811 w 189"/>
                <a:gd name="T49" fmla="*/ 312572 h 184"/>
                <a:gd name="T50" fmla="*/ 237728 w 189"/>
                <a:gd name="T51" fmla="*/ 318287 h 184"/>
                <a:gd name="T52" fmla="*/ 266039 w 189"/>
                <a:gd name="T53" fmla="*/ 329673 h 184"/>
                <a:gd name="T54" fmla="*/ 272899 w 189"/>
                <a:gd name="T55" fmla="*/ 335247 h 184"/>
                <a:gd name="T56" fmla="*/ 294325 w 189"/>
                <a:gd name="T57" fmla="*/ 357448 h 184"/>
                <a:gd name="T58" fmla="*/ 333018 w 189"/>
                <a:gd name="T59" fmla="*/ 412446 h 184"/>
                <a:gd name="T60" fmla="*/ 354439 w 189"/>
                <a:gd name="T61" fmla="*/ 428951 h 184"/>
                <a:gd name="T62" fmla="*/ 361299 w 189"/>
                <a:gd name="T63" fmla="*/ 456721 h 184"/>
                <a:gd name="T64" fmla="*/ 393106 w 189"/>
                <a:gd name="T65" fmla="*/ 487307 h 184"/>
                <a:gd name="T66" fmla="*/ 446360 w 189"/>
                <a:gd name="T67" fmla="*/ 500908 h 184"/>
                <a:gd name="T68" fmla="*/ 478168 w 189"/>
                <a:gd name="T69" fmla="*/ 503812 h 184"/>
                <a:gd name="T70" fmla="*/ 474646 w 189"/>
                <a:gd name="T71" fmla="*/ 498122 h 184"/>
                <a:gd name="T72" fmla="*/ 464264 w 189"/>
                <a:gd name="T73" fmla="*/ 448697 h 184"/>
                <a:gd name="T74" fmla="*/ 460900 w 189"/>
                <a:gd name="T75" fmla="*/ 443124 h 184"/>
                <a:gd name="T76" fmla="*/ 471283 w 189"/>
                <a:gd name="T77" fmla="*/ 423827 h 184"/>
                <a:gd name="T78" fmla="*/ 474646 w 189"/>
                <a:gd name="T79" fmla="*/ 418136 h 184"/>
                <a:gd name="T80" fmla="*/ 485028 w 189"/>
                <a:gd name="T81" fmla="*/ 401631 h 184"/>
                <a:gd name="T82" fmla="*/ 492703 w 189"/>
                <a:gd name="T83" fmla="*/ 401631 h 184"/>
                <a:gd name="T84" fmla="*/ 499589 w 189"/>
                <a:gd name="T85" fmla="*/ 393148 h 184"/>
                <a:gd name="T86" fmla="*/ 506454 w 189"/>
                <a:gd name="T87" fmla="*/ 393148 h 184"/>
                <a:gd name="T88" fmla="*/ 521014 w 189"/>
                <a:gd name="T89" fmla="*/ 387433 h 184"/>
                <a:gd name="T90" fmla="*/ 527874 w 189"/>
                <a:gd name="T91" fmla="*/ 376740 h 184"/>
                <a:gd name="T92" fmla="*/ 531397 w 189"/>
                <a:gd name="T93" fmla="*/ 382338 h 184"/>
                <a:gd name="T94" fmla="*/ 584497 w 189"/>
                <a:gd name="T95" fmla="*/ 359664 h 184"/>
                <a:gd name="T96" fmla="*/ 594879 w 189"/>
                <a:gd name="T97" fmla="*/ 335247 h 184"/>
                <a:gd name="T98" fmla="*/ 605917 w 189"/>
                <a:gd name="T99" fmla="*/ 332460 h 184"/>
                <a:gd name="T100" fmla="*/ 641222 w 189"/>
                <a:gd name="T101" fmla="*/ 329673 h 184"/>
                <a:gd name="T102" fmla="*/ 651604 w 189"/>
                <a:gd name="T103" fmla="*/ 323983 h 184"/>
                <a:gd name="T104" fmla="*/ 654967 w 189"/>
                <a:gd name="T105" fmla="*/ 315501 h 184"/>
                <a:gd name="T106" fmla="*/ 659146 w 189"/>
                <a:gd name="T107" fmla="*/ 293280 h 184"/>
                <a:gd name="T108" fmla="*/ 666036 w 189"/>
                <a:gd name="T109" fmla="*/ 279678 h 184"/>
                <a:gd name="T110" fmla="*/ 662642 w 189"/>
                <a:gd name="T111" fmla="*/ 251904 h 184"/>
                <a:gd name="T112" fmla="*/ 654967 w 189"/>
                <a:gd name="T113" fmla="*/ 243426 h 184"/>
                <a:gd name="T114" fmla="*/ 651604 w 189"/>
                <a:gd name="T115" fmla="*/ 226921 h 184"/>
                <a:gd name="T116" fmla="*/ 637725 w 189"/>
                <a:gd name="T117" fmla="*/ 146935 h 184"/>
                <a:gd name="T118" fmla="*/ 616299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8" name="Freeform 26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273687 w 102"/>
                <a:gd name="T1" fmla="*/ 192061 h 78"/>
                <a:gd name="T2" fmla="*/ 266855 w 102"/>
                <a:gd name="T3" fmla="*/ 200508 h 78"/>
                <a:gd name="T4" fmla="*/ 263369 w 102"/>
                <a:gd name="T5" fmla="*/ 205585 h 78"/>
                <a:gd name="T6" fmla="*/ 263369 w 102"/>
                <a:gd name="T7" fmla="*/ 214037 h 78"/>
                <a:gd name="T8" fmla="*/ 270207 w 102"/>
                <a:gd name="T9" fmla="*/ 208484 h 78"/>
                <a:gd name="T10" fmla="*/ 284690 w 102"/>
                <a:gd name="T11" fmla="*/ 205585 h 78"/>
                <a:gd name="T12" fmla="*/ 305196 w 102"/>
                <a:gd name="T13" fmla="*/ 200508 h 78"/>
                <a:gd name="T14" fmla="*/ 336833 w 102"/>
                <a:gd name="T15" fmla="*/ 181426 h 78"/>
                <a:gd name="T16" fmla="*/ 347806 w 102"/>
                <a:gd name="T17" fmla="*/ 175755 h 78"/>
                <a:gd name="T18" fmla="*/ 357995 w 102"/>
                <a:gd name="T19" fmla="*/ 167302 h 78"/>
                <a:gd name="T20" fmla="*/ 351158 w 102"/>
                <a:gd name="T21" fmla="*/ 170079 h 78"/>
                <a:gd name="T22" fmla="*/ 340185 w 102"/>
                <a:gd name="T23" fmla="*/ 175755 h 78"/>
                <a:gd name="T24" fmla="*/ 329996 w 102"/>
                <a:gd name="T25" fmla="*/ 178532 h 78"/>
                <a:gd name="T26" fmla="*/ 340185 w 102"/>
                <a:gd name="T27" fmla="*/ 167302 h 78"/>
                <a:gd name="T28" fmla="*/ 333348 w 102"/>
                <a:gd name="T29" fmla="*/ 170079 h 78"/>
                <a:gd name="T30" fmla="*/ 301844 w 102"/>
                <a:gd name="T31" fmla="*/ 183608 h 78"/>
                <a:gd name="T32" fmla="*/ 280524 w 102"/>
                <a:gd name="T33" fmla="*/ 197732 h 78"/>
                <a:gd name="T34" fmla="*/ 277172 w 102"/>
                <a:gd name="T35" fmla="*/ 186507 h 78"/>
                <a:gd name="T36" fmla="*/ 284690 w 102"/>
                <a:gd name="T37" fmla="*/ 175755 h 78"/>
                <a:gd name="T38" fmla="*/ 277172 w 102"/>
                <a:gd name="T39" fmla="*/ 134598 h 78"/>
                <a:gd name="T40" fmla="*/ 270207 w 102"/>
                <a:gd name="T41" fmla="*/ 93538 h 78"/>
                <a:gd name="T42" fmla="*/ 263369 w 102"/>
                <a:gd name="T43" fmla="*/ 68687 h 78"/>
                <a:gd name="T44" fmla="*/ 260017 w 102"/>
                <a:gd name="T45" fmla="*/ 65911 h 78"/>
                <a:gd name="T46" fmla="*/ 256532 w 102"/>
                <a:gd name="T47" fmla="*/ 57463 h 78"/>
                <a:gd name="T48" fmla="*/ 252397 w 102"/>
                <a:gd name="T49" fmla="*/ 32729 h 78"/>
                <a:gd name="T50" fmla="*/ 242208 w 102"/>
                <a:gd name="T51" fmla="*/ 8448 h 78"/>
                <a:gd name="T52" fmla="*/ 238723 w 102"/>
                <a:gd name="T53" fmla="*/ 0 h 78"/>
                <a:gd name="T54" fmla="*/ 179061 w 102"/>
                <a:gd name="T55" fmla="*/ 10752 h 78"/>
                <a:gd name="T56" fmla="*/ 147424 w 102"/>
                <a:gd name="T57" fmla="*/ 38283 h 78"/>
                <a:gd name="T58" fmla="*/ 144072 w 102"/>
                <a:gd name="T59" fmla="*/ 49605 h 78"/>
                <a:gd name="T60" fmla="*/ 126263 w 102"/>
                <a:gd name="T61" fmla="*/ 63134 h 78"/>
                <a:gd name="T62" fmla="*/ 133100 w 102"/>
                <a:gd name="T63" fmla="*/ 68687 h 78"/>
                <a:gd name="T64" fmla="*/ 133100 w 102"/>
                <a:gd name="T65" fmla="*/ 74358 h 78"/>
                <a:gd name="T66" fmla="*/ 137235 w 102"/>
                <a:gd name="T67" fmla="*/ 87887 h 78"/>
                <a:gd name="T68" fmla="*/ 105623 w 102"/>
                <a:gd name="T69" fmla="*/ 107067 h 78"/>
                <a:gd name="T70" fmla="*/ 66473 w 102"/>
                <a:gd name="T71" fmla="*/ 107067 h 78"/>
                <a:gd name="T72" fmla="*/ 31509 w 102"/>
                <a:gd name="T73" fmla="*/ 115515 h 78"/>
                <a:gd name="T74" fmla="*/ 21320 w 102"/>
                <a:gd name="T75" fmla="*/ 126150 h 78"/>
                <a:gd name="T76" fmla="*/ 31509 w 102"/>
                <a:gd name="T77" fmla="*/ 142573 h 78"/>
                <a:gd name="T78" fmla="*/ 6837 w 102"/>
                <a:gd name="T79" fmla="*/ 164550 h 78"/>
                <a:gd name="T80" fmla="*/ 196896 w 102"/>
                <a:gd name="T81" fmla="*/ 151021 h 78"/>
                <a:gd name="T82" fmla="*/ 200254 w 102"/>
                <a:gd name="T83" fmla="*/ 156550 h 78"/>
                <a:gd name="T84" fmla="*/ 207219 w 102"/>
                <a:gd name="T85" fmla="*/ 159449 h 78"/>
                <a:gd name="T86" fmla="*/ 217408 w 102"/>
                <a:gd name="T87" fmla="*/ 172978 h 78"/>
                <a:gd name="T88" fmla="*/ 231891 w 102"/>
                <a:gd name="T89" fmla="*/ 17575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9" name="Freeform 27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13603 h 42"/>
                <a:gd name="T2" fmla="*/ 3499 w 23"/>
                <a:gd name="T3" fmla="*/ 19299 h 42"/>
                <a:gd name="T4" fmla="*/ 0 w 23"/>
                <a:gd name="T5" fmla="*/ 22086 h 42"/>
                <a:gd name="T6" fmla="*/ 3499 w 23"/>
                <a:gd name="T7" fmla="*/ 22086 h 42"/>
                <a:gd name="T8" fmla="*/ 3499 w 23"/>
                <a:gd name="T9" fmla="*/ 24990 h 42"/>
                <a:gd name="T10" fmla="*/ 10399 w 23"/>
                <a:gd name="T11" fmla="*/ 38594 h 42"/>
                <a:gd name="T12" fmla="*/ 14581 w 23"/>
                <a:gd name="T13" fmla="*/ 47101 h 42"/>
                <a:gd name="T14" fmla="*/ 10399 w 23"/>
                <a:gd name="T15" fmla="*/ 52792 h 42"/>
                <a:gd name="T16" fmla="*/ 10399 w 23"/>
                <a:gd name="T17" fmla="*/ 58488 h 42"/>
                <a:gd name="T18" fmla="*/ 17951 w 23"/>
                <a:gd name="T19" fmla="*/ 72092 h 42"/>
                <a:gd name="T20" fmla="*/ 17951 w 23"/>
                <a:gd name="T21" fmla="*/ 77783 h 42"/>
                <a:gd name="T22" fmla="*/ 17951 w 23"/>
                <a:gd name="T23" fmla="*/ 80594 h 42"/>
                <a:gd name="T24" fmla="*/ 21476 w 23"/>
                <a:gd name="T25" fmla="*/ 80594 h 42"/>
                <a:gd name="T26" fmla="*/ 17951 w 23"/>
                <a:gd name="T27" fmla="*/ 77783 h 42"/>
                <a:gd name="T28" fmla="*/ 21476 w 23"/>
                <a:gd name="T29" fmla="*/ 77783 h 42"/>
                <a:gd name="T30" fmla="*/ 24980 w 23"/>
                <a:gd name="T31" fmla="*/ 82908 h 42"/>
                <a:gd name="T32" fmla="*/ 28346 w 23"/>
                <a:gd name="T33" fmla="*/ 94198 h 42"/>
                <a:gd name="T34" fmla="*/ 28346 w 23"/>
                <a:gd name="T35" fmla="*/ 102681 h 42"/>
                <a:gd name="T36" fmla="*/ 31875 w 23"/>
                <a:gd name="T37" fmla="*/ 107801 h 42"/>
                <a:gd name="T38" fmla="*/ 35374 w 23"/>
                <a:gd name="T39" fmla="*/ 116401 h 42"/>
                <a:gd name="T40" fmla="*/ 71303 w 23"/>
                <a:gd name="T41" fmla="*/ 110710 h 42"/>
                <a:gd name="T42" fmla="*/ 67250 w 23"/>
                <a:gd name="T43" fmla="*/ 107801 h 42"/>
                <a:gd name="T44" fmla="*/ 63751 w 23"/>
                <a:gd name="T45" fmla="*/ 105014 h 42"/>
                <a:gd name="T46" fmla="*/ 63751 w 23"/>
                <a:gd name="T47" fmla="*/ 102681 h 42"/>
                <a:gd name="T48" fmla="*/ 67250 w 23"/>
                <a:gd name="T49" fmla="*/ 99894 h 42"/>
                <a:gd name="T50" fmla="*/ 63751 w 23"/>
                <a:gd name="T51" fmla="*/ 94198 h 42"/>
                <a:gd name="T52" fmla="*/ 63751 w 23"/>
                <a:gd name="T53" fmla="*/ 74879 h 42"/>
                <a:gd name="T54" fmla="*/ 63751 w 23"/>
                <a:gd name="T55" fmla="*/ 69183 h 42"/>
                <a:gd name="T56" fmla="*/ 67250 w 23"/>
                <a:gd name="T57" fmla="*/ 58488 h 42"/>
                <a:gd name="T58" fmla="*/ 67250 w 23"/>
                <a:gd name="T59" fmla="*/ 52792 h 42"/>
                <a:gd name="T60" fmla="*/ 67250 w 23"/>
                <a:gd name="T61" fmla="*/ 47101 h 42"/>
                <a:gd name="T62" fmla="*/ 67250 w 23"/>
                <a:gd name="T63" fmla="*/ 41405 h 42"/>
                <a:gd name="T64" fmla="*/ 67250 w 23"/>
                <a:gd name="T65" fmla="*/ 38594 h 42"/>
                <a:gd name="T66" fmla="*/ 67250 w 23"/>
                <a:gd name="T67" fmla="*/ 35807 h 42"/>
                <a:gd name="T68" fmla="*/ 78331 w 23"/>
                <a:gd name="T69" fmla="*/ 30711 h 42"/>
                <a:gd name="T70" fmla="*/ 81702 w 23"/>
                <a:gd name="T71" fmla="*/ 19299 h 42"/>
                <a:gd name="T72" fmla="*/ 78331 w 23"/>
                <a:gd name="T73" fmla="*/ 13603 h 42"/>
                <a:gd name="T74" fmla="*/ 78331 w 23"/>
                <a:gd name="T75" fmla="*/ 8483 h 42"/>
                <a:gd name="T76" fmla="*/ 78331 w 23"/>
                <a:gd name="T77" fmla="*/ 8483 h 42"/>
                <a:gd name="T78" fmla="*/ 78331 w 23"/>
                <a:gd name="T79" fmla="*/ 5696 h 42"/>
                <a:gd name="T80" fmla="*/ 74807 w 23"/>
                <a:gd name="T81" fmla="*/ 0 h 42"/>
                <a:gd name="T82" fmla="*/ 0 w 23"/>
                <a:gd name="T83" fmla="*/ 13603 h 42"/>
                <a:gd name="T84" fmla="*/ 0 w 23"/>
                <a:gd name="T85" fmla="*/ 13603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75847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74 h 160"/>
                  <a:gd name="T2" fmla="*/ 71253 w 188"/>
                  <a:gd name="T3" fmla="*/ 110180 h 160"/>
                  <a:gd name="T4" fmla="*/ 49342 w 188"/>
                  <a:gd name="T5" fmla="*/ 137865 h 160"/>
                  <a:gd name="T6" fmla="*/ 43798 w 188"/>
                  <a:gd name="T7" fmla="*/ 118638 h 160"/>
                  <a:gd name="T8" fmla="*/ 13477 w 188"/>
                  <a:gd name="T9" fmla="*/ 151437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2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60 h 160"/>
                  <a:gd name="T24" fmla="*/ 60074 w 188"/>
                  <a:gd name="T25" fmla="*/ 308407 h 160"/>
                  <a:gd name="T26" fmla="*/ 60074 w 188"/>
                  <a:gd name="T27" fmla="*/ 330437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8 h 160"/>
                  <a:gd name="T36" fmla="*/ 8410 w 188"/>
                  <a:gd name="T37" fmla="*/ 427045 h 160"/>
                  <a:gd name="T38" fmla="*/ 8410 w 188"/>
                  <a:gd name="T39" fmla="*/ 440617 h 160"/>
                  <a:gd name="T40" fmla="*/ 79094 w 188"/>
                  <a:gd name="T41" fmla="*/ 410027 h 160"/>
                  <a:gd name="T42" fmla="*/ 169489 w 188"/>
                  <a:gd name="T43" fmla="*/ 330437 h 160"/>
                  <a:gd name="T44" fmla="*/ 161055 w 188"/>
                  <a:gd name="T45" fmla="*/ 321979 h 160"/>
                  <a:gd name="T46" fmla="*/ 210396 w 188"/>
                  <a:gd name="T47" fmla="*/ 261495 h 160"/>
                  <a:gd name="T48" fmla="*/ 196350 w 188"/>
                  <a:gd name="T49" fmla="*/ 277938 h 160"/>
                  <a:gd name="T50" fmla="*/ 199217 w 188"/>
                  <a:gd name="T51" fmla="*/ 299944 h 160"/>
                  <a:gd name="T52" fmla="*/ 196350 w 188"/>
                  <a:gd name="T53" fmla="*/ 314087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938 h 160"/>
                  <a:gd name="T62" fmla="*/ 396132 w 188"/>
                  <a:gd name="T63" fmla="*/ 299944 h 160"/>
                  <a:gd name="T64" fmla="*/ 418043 w 188"/>
                  <a:gd name="T65" fmla="*/ 327659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9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6 h 160"/>
                  <a:gd name="T82" fmla="*/ 319243 w 188"/>
                  <a:gd name="T83" fmla="*/ 220238 h 160"/>
                  <a:gd name="T84" fmla="*/ 278311 w 188"/>
                  <a:gd name="T85" fmla="*/ 57584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4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8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9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0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1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359 w 8"/>
                  <a:gd name="T33" fmla="*/ 5418 h 6"/>
                  <a:gd name="T34" fmla="*/ 11359 w 8"/>
                  <a:gd name="T35" fmla="*/ 5418 h 6"/>
                  <a:gd name="T36" fmla="*/ 11359 w 8"/>
                  <a:gd name="T37" fmla="*/ 5418 h 6"/>
                  <a:gd name="T38" fmla="*/ 11359 w 8"/>
                  <a:gd name="T39" fmla="*/ 8246 h 6"/>
                  <a:gd name="T40" fmla="*/ 11359 w 8"/>
                  <a:gd name="T41" fmla="*/ 8246 h 6"/>
                  <a:gd name="T42" fmla="*/ 11359 w 8"/>
                  <a:gd name="T43" fmla="*/ 8246 h 6"/>
                  <a:gd name="T44" fmla="*/ 11359 w 8"/>
                  <a:gd name="T45" fmla="*/ 8246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63 w 8"/>
                  <a:gd name="T79" fmla="*/ 13108 h 6"/>
                  <a:gd name="T80" fmla="*/ 8463 w 8"/>
                  <a:gd name="T81" fmla="*/ 10397 h 6"/>
                  <a:gd name="T82" fmla="*/ 8463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246 h 6"/>
                  <a:gd name="T88" fmla="*/ 16326 w 8"/>
                  <a:gd name="T89" fmla="*/ 8246 h 6"/>
                  <a:gd name="T90" fmla="*/ 19227 w 8"/>
                  <a:gd name="T91" fmla="*/ 8246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2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3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4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5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106 h 2"/>
                  <a:gd name="T26" fmla="*/ 6599 w 3"/>
                  <a:gd name="T27" fmla="*/ 2106 h 2"/>
                  <a:gd name="T28" fmla="*/ 6599 w 3"/>
                  <a:gd name="T29" fmla="*/ 2106 h 2"/>
                  <a:gd name="T30" fmla="*/ 6599 w 3"/>
                  <a:gd name="T31" fmla="*/ 2106 h 2"/>
                  <a:gd name="T32" fmla="*/ 4270 w 3"/>
                  <a:gd name="T33" fmla="*/ 2106 h 2"/>
                  <a:gd name="T34" fmla="*/ 4270 w 3"/>
                  <a:gd name="T35" fmla="*/ 2106 h 2"/>
                  <a:gd name="T36" fmla="*/ 4270 w 3"/>
                  <a:gd name="T37" fmla="*/ 2106 h 2"/>
                  <a:gd name="T38" fmla="*/ 4270 w 3"/>
                  <a:gd name="T39" fmla="*/ 2106 h 2"/>
                  <a:gd name="T40" fmla="*/ 4270 w 3"/>
                  <a:gd name="T41" fmla="*/ 2106 h 2"/>
                  <a:gd name="T42" fmla="*/ 2329 w 3"/>
                  <a:gd name="T43" fmla="*/ 3749 h 2"/>
                  <a:gd name="T44" fmla="*/ 2329 w 3"/>
                  <a:gd name="T45" fmla="*/ 3749 h 2"/>
                  <a:gd name="T46" fmla="*/ 2329 w 3"/>
                  <a:gd name="T47" fmla="*/ 3749 h 2"/>
                  <a:gd name="T48" fmla="*/ 0 w 3"/>
                  <a:gd name="T49" fmla="*/ 3749 h 2"/>
                  <a:gd name="T50" fmla="*/ 0 w 3"/>
                  <a:gd name="T51" fmla="*/ 3749 h 2"/>
                  <a:gd name="T52" fmla="*/ 0 w 3"/>
                  <a:gd name="T53" fmla="*/ 2106 h 2"/>
                  <a:gd name="T54" fmla="*/ 2329 w 3"/>
                  <a:gd name="T55" fmla="*/ 2106 h 2"/>
                  <a:gd name="T56" fmla="*/ 2329 w 3"/>
                  <a:gd name="T57" fmla="*/ 2106 h 2"/>
                  <a:gd name="T58" fmla="*/ 2329 w 3"/>
                  <a:gd name="T59" fmla="*/ 2106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6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177 w 4"/>
                  <a:gd name="T1" fmla="*/ 3125 h 2"/>
                  <a:gd name="T2" fmla="*/ 7177 w 4"/>
                  <a:gd name="T3" fmla="*/ 0 h 2"/>
                  <a:gd name="T4" fmla="*/ 9657 w 4"/>
                  <a:gd name="T5" fmla="*/ 0 h 2"/>
                  <a:gd name="T6" fmla="*/ 9657 w 4"/>
                  <a:gd name="T7" fmla="*/ 3125 h 2"/>
                  <a:gd name="T8" fmla="*/ 2575 w 4"/>
                  <a:gd name="T9" fmla="*/ 6250 h 2"/>
                  <a:gd name="T10" fmla="*/ 7177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7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8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9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60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61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5 w 4"/>
                  <a:gd name="T5" fmla="*/ 0 h 2"/>
                  <a:gd name="T6" fmla="*/ 2575 w 4"/>
                  <a:gd name="T7" fmla="*/ 0 h 2"/>
                  <a:gd name="T8" fmla="*/ 5144 w 4"/>
                  <a:gd name="T9" fmla="*/ 0 h 2"/>
                  <a:gd name="T10" fmla="*/ 7177 w 4"/>
                  <a:gd name="T11" fmla="*/ 0 h 2"/>
                  <a:gd name="T12" fmla="*/ 7177 w 4"/>
                  <a:gd name="T13" fmla="*/ 0 h 2"/>
                  <a:gd name="T14" fmla="*/ 7177 w 4"/>
                  <a:gd name="T15" fmla="*/ 0 h 2"/>
                  <a:gd name="T16" fmla="*/ 7177 w 4"/>
                  <a:gd name="T17" fmla="*/ 3125 h 2"/>
                  <a:gd name="T18" fmla="*/ 9657 w 4"/>
                  <a:gd name="T19" fmla="*/ 3125 h 2"/>
                  <a:gd name="T20" fmla="*/ 9657 w 4"/>
                  <a:gd name="T21" fmla="*/ 3125 h 2"/>
                  <a:gd name="T22" fmla="*/ 9657 w 4"/>
                  <a:gd name="T23" fmla="*/ 3125 h 2"/>
                  <a:gd name="T24" fmla="*/ 9657 w 4"/>
                  <a:gd name="T25" fmla="*/ 3125 h 2"/>
                  <a:gd name="T26" fmla="*/ 9657 w 4"/>
                  <a:gd name="T27" fmla="*/ 3125 h 2"/>
                  <a:gd name="T28" fmla="*/ 9657 w 4"/>
                  <a:gd name="T29" fmla="*/ 3125 h 2"/>
                  <a:gd name="T30" fmla="*/ 9657 w 4"/>
                  <a:gd name="T31" fmla="*/ 3125 h 2"/>
                  <a:gd name="T32" fmla="*/ 9657 w 4"/>
                  <a:gd name="T33" fmla="*/ 6250 h 2"/>
                  <a:gd name="T34" fmla="*/ 9657 w 4"/>
                  <a:gd name="T35" fmla="*/ 6250 h 2"/>
                  <a:gd name="T36" fmla="*/ 9657 w 4"/>
                  <a:gd name="T37" fmla="*/ 6250 h 2"/>
                  <a:gd name="T38" fmla="*/ 9657 w 4"/>
                  <a:gd name="T39" fmla="*/ 6250 h 2"/>
                  <a:gd name="T40" fmla="*/ 7177 w 4"/>
                  <a:gd name="T41" fmla="*/ 3125 h 2"/>
                  <a:gd name="T42" fmla="*/ 7177 w 4"/>
                  <a:gd name="T43" fmla="*/ 3125 h 2"/>
                  <a:gd name="T44" fmla="*/ 7177 w 4"/>
                  <a:gd name="T45" fmla="*/ 6250 h 2"/>
                  <a:gd name="T46" fmla="*/ 7177 w 4"/>
                  <a:gd name="T47" fmla="*/ 6250 h 2"/>
                  <a:gd name="T48" fmla="*/ 7177 w 4"/>
                  <a:gd name="T49" fmla="*/ 6250 h 2"/>
                  <a:gd name="T50" fmla="*/ 5144 w 4"/>
                  <a:gd name="T51" fmla="*/ 6250 h 2"/>
                  <a:gd name="T52" fmla="*/ 5144 w 4"/>
                  <a:gd name="T53" fmla="*/ 6250 h 2"/>
                  <a:gd name="T54" fmla="*/ 5144 w 4"/>
                  <a:gd name="T55" fmla="*/ 6250 h 2"/>
                  <a:gd name="T56" fmla="*/ 5144 w 4"/>
                  <a:gd name="T57" fmla="*/ 6250 h 2"/>
                  <a:gd name="T58" fmla="*/ 5144 w 4"/>
                  <a:gd name="T59" fmla="*/ 6250 h 2"/>
                  <a:gd name="T60" fmla="*/ 5144 w 4"/>
                  <a:gd name="T61" fmla="*/ 6250 h 2"/>
                  <a:gd name="T62" fmla="*/ 5144 w 4"/>
                  <a:gd name="T63" fmla="*/ 6250 h 2"/>
                  <a:gd name="T64" fmla="*/ 2575 w 4"/>
                  <a:gd name="T65" fmla="*/ 6250 h 2"/>
                  <a:gd name="T66" fmla="*/ 2575 w 4"/>
                  <a:gd name="T67" fmla="*/ 6250 h 2"/>
                  <a:gd name="T68" fmla="*/ 2575 w 4"/>
                  <a:gd name="T69" fmla="*/ 3125 h 2"/>
                  <a:gd name="T70" fmla="*/ 2575 w 4"/>
                  <a:gd name="T71" fmla="*/ 3125 h 2"/>
                  <a:gd name="T72" fmla="*/ 2575 w 4"/>
                  <a:gd name="T73" fmla="*/ 3125 h 2"/>
                  <a:gd name="T74" fmla="*/ 2575 w 4"/>
                  <a:gd name="T75" fmla="*/ 3125 h 2"/>
                  <a:gd name="T76" fmla="*/ 2575 w 4"/>
                  <a:gd name="T77" fmla="*/ 3125 h 2"/>
                  <a:gd name="T78" fmla="*/ 2575 w 4"/>
                  <a:gd name="T79" fmla="*/ 3125 h 2"/>
                  <a:gd name="T80" fmla="*/ 2575 w 4"/>
                  <a:gd name="T81" fmla="*/ 3125 h 2"/>
                  <a:gd name="T82" fmla="*/ 2575 w 4"/>
                  <a:gd name="T83" fmla="*/ 3125 h 2"/>
                  <a:gd name="T84" fmla="*/ 2575 w 4"/>
                  <a:gd name="T85" fmla="*/ 3125 h 2"/>
                  <a:gd name="T86" fmla="*/ 2575 w 4"/>
                  <a:gd name="T87" fmla="*/ 3125 h 2"/>
                  <a:gd name="T88" fmla="*/ 2575 w 4"/>
                  <a:gd name="T89" fmla="*/ 3125 h 2"/>
                  <a:gd name="T90" fmla="*/ 2575 w 4"/>
                  <a:gd name="T91" fmla="*/ 3125 h 2"/>
                  <a:gd name="T92" fmla="*/ 2575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5811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238160 w 76"/>
                <a:gd name="T1" fmla="*/ 258171 h 94"/>
                <a:gd name="T2" fmla="*/ 273973 w 76"/>
                <a:gd name="T3" fmla="*/ 74376 h 94"/>
                <a:gd name="T4" fmla="*/ 183559 w 76"/>
                <a:gd name="T5" fmla="*/ 63146 h 94"/>
                <a:gd name="T6" fmla="*/ 191312 w 76"/>
                <a:gd name="T7" fmla="*/ 16308 h 94"/>
                <a:gd name="T8" fmla="*/ 57462 w 76"/>
                <a:gd name="T9" fmla="*/ 0 h 94"/>
                <a:gd name="T10" fmla="*/ 0 w 76"/>
                <a:gd name="T11" fmla="*/ 230535 h 94"/>
                <a:gd name="T12" fmla="*/ 0 w 76"/>
                <a:gd name="T13" fmla="*/ 230535 h 94"/>
                <a:gd name="T14" fmla="*/ 238160 w 76"/>
                <a:gd name="T15" fmla="*/ 258171 h 94"/>
                <a:gd name="T16" fmla="*/ 238160 w 76"/>
                <a:gd name="T17" fmla="*/ 25817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2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3476 w 90"/>
                <a:gd name="T1" fmla="*/ 110446 h 66"/>
                <a:gd name="T2" fmla="*/ 0 w 90"/>
                <a:gd name="T3" fmla="*/ 110446 h 66"/>
                <a:gd name="T4" fmla="*/ 3476 w 90"/>
                <a:gd name="T5" fmla="*/ 102542 h 66"/>
                <a:gd name="T6" fmla="*/ 3476 w 90"/>
                <a:gd name="T7" fmla="*/ 96854 h 66"/>
                <a:gd name="T8" fmla="*/ 3476 w 90"/>
                <a:gd name="T9" fmla="*/ 96854 h 66"/>
                <a:gd name="T10" fmla="*/ 6818 w 90"/>
                <a:gd name="T11" fmla="*/ 99757 h 66"/>
                <a:gd name="T12" fmla="*/ 3476 w 90"/>
                <a:gd name="T13" fmla="*/ 102542 h 66"/>
                <a:gd name="T14" fmla="*/ 10294 w 90"/>
                <a:gd name="T15" fmla="*/ 99757 h 66"/>
                <a:gd name="T16" fmla="*/ 10294 w 90"/>
                <a:gd name="T17" fmla="*/ 96854 h 66"/>
                <a:gd name="T18" fmla="*/ 10294 w 90"/>
                <a:gd name="T19" fmla="*/ 91165 h 66"/>
                <a:gd name="T20" fmla="*/ 6818 w 90"/>
                <a:gd name="T21" fmla="*/ 82691 h 66"/>
                <a:gd name="T22" fmla="*/ 10294 w 90"/>
                <a:gd name="T23" fmla="*/ 82691 h 66"/>
                <a:gd name="T24" fmla="*/ 17766 w 90"/>
                <a:gd name="T25" fmla="*/ 79905 h 66"/>
                <a:gd name="T26" fmla="*/ 13611 w 90"/>
                <a:gd name="T27" fmla="*/ 77573 h 66"/>
                <a:gd name="T28" fmla="*/ 10294 w 90"/>
                <a:gd name="T29" fmla="*/ 79905 h 66"/>
                <a:gd name="T30" fmla="*/ 10294 w 90"/>
                <a:gd name="T31" fmla="*/ 69098 h 66"/>
                <a:gd name="T32" fmla="*/ 10294 w 90"/>
                <a:gd name="T33" fmla="*/ 60624 h 66"/>
                <a:gd name="T34" fmla="*/ 10294 w 90"/>
                <a:gd name="T35" fmla="*/ 47032 h 66"/>
                <a:gd name="T36" fmla="*/ 6818 w 90"/>
                <a:gd name="T37" fmla="*/ 30536 h 66"/>
                <a:gd name="T38" fmla="*/ 6818 w 90"/>
                <a:gd name="T39" fmla="*/ 16378 h 66"/>
                <a:gd name="T40" fmla="*/ 38190 w 90"/>
                <a:gd name="T41" fmla="*/ 24970 h 66"/>
                <a:gd name="T42" fmla="*/ 66225 w 90"/>
                <a:gd name="T43" fmla="*/ 35654 h 66"/>
                <a:gd name="T44" fmla="*/ 80510 w 90"/>
                <a:gd name="T45" fmla="*/ 38562 h 66"/>
                <a:gd name="T46" fmla="*/ 83986 w 90"/>
                <a:gd name="T47" fmla="*/ 41343 h 66"/>
                <a:gd name="T48" fmla="*/ 83986 w 90"/>
                <a:gd name="T49" fmla="*/ 55506 h 66"/>
                <a:gd name="T50" fmla="*/ 76386 w 90"/>
                <a:gd name="T51" fmla="*/ 63410 h 66"/>
                <a:gd name="T52" fmla="*/ 76386 w 90"/>
                <a:gd name="T53" fmla="*/ 69098 h 66"/>
                <a:gd name="T54" fmla="*/ 76386 w 90"/>
                <a:gd name="T55" fmla="*/ 74787 h 66"/>
                <a:gd name="T56" fmla="*/ 80510 w 90"/>
                <a:gd name="T57" fmla="*/ 77573 h 66"/>
                <a:gd name="T58" fmla="*/ 87328 w 90"/>
                <a:gd name="T59" fmla="*/ 66312 h 66"/>
                <a:gd name="T60" fmla="*/ 94121 w 90"/>
                <a:gd name="T61" fmla="*/ 57838 h 66"/>
                <a:gd name="T62" fmla="*/ 100939 w 90"/>
                <a:gd name="T63" fmla="*/ 49817 h 66"/>
                <a:gd name="T64" fmla="*/ 90804 w 90"/>
                <a:gd name="T65" fmla="*/ 27755 h 66"/>
                <a:gd name="T66" fmla="*/ 94121 w 90"/>
                <a:gd name="T67" fmla="*/ 24970 h 66"/>
                <a:gd name="T68" fmla="*/ 100939 w 90"/>
                <a:gd name="T69" fmla="*/ 19281 h 66"/>
                <a:gd name="T70" fmla="*/ 94121 w 90"/>
                <a:gd name="T71" fmla="*/ 13592 h 66"/>
                <a:gd name="T72" fmla="*/ 94121 w 90"/>
                <a:gd name="T73" fmla="*/ 0 h 66"/>
                <a:gd name="T74" fmla="*/ 216302 w 90"/>
                <a:gd name="T75" fmla="*/ 24970 h 66"/>
                <a:gd name="T76" fmla="*/ 313899 w 90"/>
                <a:gd name="T77" fmla="*/ 44251 h 66"/>
                <a:gd name="T78" fmla="*/ 279051 w 90"/>
                <a:gd name="T79" fmla="*/ 163166 h 66"/>
                <a:gd name="T80" fmla="*/ 279051 w 90"/>
                <a:gd name="T81" fmla="*/ 165952 h 66"/>
                <a:gd name="T82" fmla="*/ 279051 w 90"/>
                <a:gd name="T83" fmla="*/ 168855 h 66"/>
                <a:gd name="T84" fmla="*/ 282527 w 90"/>
                <a:gd name="T85" fmla="*/ 173948 h 66"/>
                <a:gd name="T86" fmla="*/ 279051 w 90"/>
                <a:gd name="T87" fmla="*/ 176758 h 66"/>
                <a:gd name="T88" fmla="*/ 279051 w 90"/>
                <a:gd name="T89" fmla="*/ 182447 h 66"/>
                <a:gd name="T90" fmla="*/ 191748 w 90"/>
                <a:gd name="T91" fmla="*/ 168855 h 66"/>
                <a:gd name="T92" fmla="*/ 181582 w 90"/>
                <a:gd name="T93" fmla="*/ 168855 h 66"/>
                <a:gd name="T94" fmla="*/ 174636 w 90"/>
                <a:gd name="T95" fmla="*/ 165952 h 66"/>
                <a:gd name="T96" fmla="*/ 163821 w 90"/>
                <a:gd name="T97" fmla="*/ 168855 h 66"/>
                <a:gd name="T98" fmla="*/ 153553 w 90"/>
                <a:gd name="T99" fmla="*/ 165952 h 66"/>
                <a:gd name="T100" fmla="*/ 143259 w 90"/>
                <a:gd name="T101" fmla="*/ 168855 h 66"/>
                <a:gd name="T102" fmla="*/ 128974 w 90"/>
                <a:gd name="T103" fmla="*/ 165952 h 66"/>
                <a:gd name="T104" fmla="*/ 104415 w 90"/>
                <a:gd name="T105" fmla="*/ 165952 h 66"/>
                <a:gd name="T106" fmla="*/ 83986 w 90"/>
                <a:gd name="T107" fmla="*/ 160380 h 66"/>
                <a:gd name="T108" fmla="*/ 66225 w 90"/>
                <a:gd name="T109" fmla="*/ 160380 h 66"/>
                <a:gd name="T110" fmla="*/ 41666 w 90"/>
                <a:gd name="T111" fmla="*/ 154692 h 66"/>
                <a:gd name="T112" fmla="*/ 38190 w 90"/>
                <a:gd name="T113" fmla="*/ 138197 h 66"/>
                <a:gd name="T114" fmla="*/ 38190 w 90"/>
                <a:gd name="T115" fmla="*/ 129722 h 66"/>
                <a:gd name="T116" fmla="*/ 24554 w 90"/>
                <a:gd name="T117" fmla="*/ 121823 h 66"/>
                <a:gd name="T118" fmla="*/ 21109 w 90"/>
                <a:gd name="T119" fmla="*/ 119038 h 66"/>
                <a:gd name="T120" fmla="*/ 10294 w 90"/>
                <a:gd name="T121" fmla="*/ 116135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3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185107 h 90"/>
                <a:gd name="T2" fmla="*/ 0 w 108"/>
                <a:gd name="T3" fmla="*/ 170951 h 90"/>
                <a:gd name="T4" fmla="*/ 3498 w 108"/>
                <a:gd name="T5" fmla="*/ 157367 h 90"/>
                <a:gd name="T6" fmla="*/ 6894 w 108"/>
                <a:gd name="T7" fmla="*/ 141021 h 90"/>
                <a:gd name="T8" fmla="*/ 10393 w 108"/>
                <a:gd name="T9" fmla="*/ 135310 h 90"/>
                <a:gd name="T10" fmla="*/ 17943 w 108"/>
                <a:gd name="T11" fmla="*/ 129622 h 90"/>
                <a:gd name="T12" fmla="*/ 17943 w 108"/>
                <a:gd name="T13" fmla="*/ 124530 h 90"/>
                <a:gd name="T14" fmla="*/ 35364 w 108"/>
                <a:gd name="T15" fmla="*/ 101907 h 90"/>
                <a:gd name="T16" fmla="*/ 56836 w 108"/>
                <a:gd name="T17" fmla="*/ 63362 h 90"/>
                <a:gd name="T18" fmla="*/ 71256 w 108"/>
                <a:gd name="T19" fmla="*/ 35618 h 90"/>
                <a:gd name="T20" fmla="*/ 85178 w 108"/>
                <a:gd name="T21" fmla="*/ 8468 h 90"/>
                <a:gd name="T22" fmla="*/ 85178 w 108"/>
                <a:gd name="T23" fmla="*/ 0 h 90"/>
                <a:gd name="T24" fmla="*/ 96227 w 108"/>
                <a:gd name="T25" fmla="*/ 0 h 90"/>
                <a:gd name="T26" fmla="*/ 106619 w 108"/>
                <a:gd name="T27" fmla="*/ 2785 h 90"/>
                <a:gd name="T28" fmla="*/ 110149 w 108"/>
                <a:gd name="T29" fmla="*/ 5687 h 90"/>
                <a:gd name="T30" fmla="*/ 124594 w 108"/>
                <a:gd name="T31" fmla="*/ 13585 h 90"/>
                <a:gd name="T32" fmla="*/ 124594 w 108"/>
                <a:gd name="T33" fmla="*/ 22057 h 90"/>
                <a:gd name="T34" fmla="*/ 128092 w 108"/>
                <a:gd name="T35" fmla="*/ 38520 h 90"/>
                <a:gd name="T36" fmla="*/ 153063 w 108"/>
                <a:gd name="T37" fmla="*/ 44110 h 90"/>
                <a:gd name="T38" fmla="*/ 170350 w 108"/>
                <a:gd name="T39" fmla="*/ 44110 h 90"/>
                <a:gd name="T40" fmla="*/ 191797 w 108"/>
                <a:gd name="T41" fmla="*/ 49797 h 90"/>
                <a:gd name="T42" fmla="*/ 216768 w 108"/>
                <a:gd name="T43" fmla="*/ 49797 h 90"/>
                <a:gd name="T44" fmla="*/ 230531 w 108"/>
                <a:gd name="T45" fmla="*/ 52700 h 90"/>
                <a:gd name="T46" fmla="*/ 241606 w 108"/>
                <a:gd name="T47" fmla="*/ 49797 h 90"/>
                <a:gd name="T48" fmla="*/ 251998 w 108"/>
                <a:gd name="T49" fmla="*/ 52700 h 90"/>
                <a:gd name="T50" fmla="*/ 263078 w 108"/>
                <a:gd name="T51" fmla="*/ 49797 h 90"/>
                <a:gd name="T52" fmla="*/ 270080 w 108"/>
                <a:gd name="T53" fmla="*/ 52700 h 90"/>
                <a:gd name="T54" fmla="*/ 280473 w 108"/>
                <a:gd name="T55" fmla="*/ 52700 h 90"/>
                <a:gd name="T56" fmla="*/ 369015 w 108"/>
                <a:gd name="T57" fmla="*/ 66265 h 90"/>
                <a:gd name="T58" fmla="*/ 373201 w 108"/>
                <a:gd name="T59" fmla="*/ 74732 h 90"/>
                <a:gd name="T60" fmla="*/ 383594 w 108"/>
                <a:gd name="T61" fmla="*/ 77518 h 90"/>
                <a:gd name="T62" fmla="*/ 362147 w 108"/>
                <a:gd name="T63" fmla="*/ 110374 h 90"/>
                <a:gd name="T64" fmla="*/ 358623 w 108"/>
                <a:gd name="T65" fmla="*/ 116062 h 90"/>
                <a:gd name="T66" fmla="*/ 348230 w 108"/>
                <a:gd name="T67" fmla="*/ 121749 h 90"/>
                <a:gd name="T68" fmla="*/ 333652 w 108"/>
                <a:gd name="T69" fmla="*/ 141021 h 90"/>
                <a:gd name="T70" fmla="*/ 344860 w 108"/>
                <a:gd name="T71" fmla="*/ 146587 h 90"/>
                <a:gd name="T72" fmla="*/ 344860 w 108"/>
                <a:gd name="T73" fmla="*/ 151679 h 90"/>
                <a:gd name="T74" fmla="*/ 340674 w 108"/>
                <a:gd name="T75" fmla="*/ 154582 h 90"/>
                <a:gd name="T76" fmla="*/ 337176 w 108"/>
                <a:gd name="T77" fmla="*/ 165835 h 90"/>
                <a:gd name="T78" fmla="*/ 184928 w 108"/>
                <a:gd name="T79" fmla="*/ 223627 h 90"/>
                <a:gd name="T80" fmla="*/ 3498 w 108"/>
                <a:gd name="T81" fmla="*/ 18789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4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24751 w 81"/>
                <a:gd name="T1" fmla="*/ 236989 h 130"/>
                <a:gd name="T2" fmla="*/ 28246 w 81"/>
                <a:gd name="T3" fmla="*/ 226309 h 130"/>
                <a:gd name="T4" fmla="*/ 31735 w 81"/>
                <a:gd name="T5" fmla="*/ 223407 h 130"/>
                <a:gd name="T6" fmla="*/ 31735 w 81"/>
                <a:gd name="T7" fmla="*/ 217842 h 130"/>
                <a:gd name="T8" fmla="*/ 21396 w 81"/>
                <a:gd name="T9" fmla="*/ 212727 h 130"/>
                <a:gd name="T10" fmla="*/ 35096 w 81"/>
                <a:gd name="T11" fmla="*/ 192892 h 130"/>
                <a:gd name="T12" fmla="*/ 46121 w 81"/>
                <a:gd name="T13" fmla="*/ 187801 h 130"/>
                <a:gd name="T14" fmla="*/ 49636 w 81"/>
                <a:gd name="T15" fmla="*/ 182119 h 130"/>
                <a:gd name="T16" fmla="*/ 70350 w 81"/>
                <a:gd name="T17" fmla="*/ 148819 h 130"/>
                <a:gd name="T18" fmla="*/ 59980 w 81"/>
                <a:gd name="T19" fmla="*/ 145918 h 130"/>
                <a:gd name="T20" fmla="*/ 56491 w 81"/>
                <a:gd name="T21" fmla="*/ 138046 h 130"/>
                <a:gd name="T22" fmla="*/ 56491 w 81"/>
                <a:gd name="T23" fmla="*/ 129575 h 130"/>
                <a:gd name="T24" fmla="*/ 56491 w 81"/>
                <a:gd name="T25" fmla="*/ 123893 h 130"/>
                <a:gd name="T26" fmla="*/ 56491 w 81"/>
                <a:gd name="T27" fmla="*/ 118777 h 130"/>
                <a:gd name="T28" fmla="*/ 91587 w 81"/>
                <a:gd name="T29" fmla="*/ 0 h 130"/>
                <a:gd name="T30" fmla="*/ 119833 w 81"/>
                <a:gd name="T31" fmla="*/ 52661 h 130"/>
                <a:gd name="T32" fmla="*/ 126811 w 81"/>
                <a:gd name="T33" fmla="*/ 71803 h 130"/>
                <a:gd name="T34" fmla="*/ 123322 w 81"/>
                <a:gd name="T35" fmla="*/ 79796 h 130"/>
                <a:gd name="T36" fmla="*/ 130853 w 81"/>
                <a:gd name="T37" fmla="*/ 85361 h 130"/>
                <a:gd name="T38" fmla="*/ 148206 w 81"/>
                <a:gd name="T39" fmla="*/ 107531 h 130"/>
                <a:gd name="T40" fmla="*/ 151567 w 81"/>
                <a:gd name="T41" fmla="*/ 118777 h 130"/>
                <a:gd name="T42" fmla="*/ 159232 w 81"/>
                <a:gd name="T43" fmla="*/ 123893 h 130"/>
                <a:gd name="T44" fmla="*/ 172958 w 81"/>
                <a:gd name="T45" fmla="*/ 126673 h 130"/>
                <a:gd name="T46" fmla="*/ 162593 w 81"/>
                <a:gd name="T47" fmla="*/ 143728 h 130"/>
                <a:gd name="T48" fmla="*/ 159232 w 81"/>
                <a:gd name="T49" fmla="*/ 154384 h 130"/>
                <a:gd name="T50" fmla="*/ 159232 w 81"/>
                <a:gd name="T51" fmla="*/ 157286 h 130"/>
                <a:gd name="T52" fmla="*/ 151567 w 81"/>
                <a:gd name="T53" fmla="*/ 165752 h 130"/>
                <a:gd name="T54" fmla="*/ 151567 w 81"/>
                <a:gd name="T55" fmla="*/ 170868 h 130"/>
                <a:gd name="T56" fmla="*/ 162593 w 81"/>
                <a:gd name="T57" fmla="*/ 179334 h 130"/>
                <a:gd name="T58" fmla="*/ 176452 w 81"/>
                <a:gd name="T59" fmla="*/ 167966 h 130"/>
                <a:gd name="T60" fmla="*/ 179813 w 81"/>
                <a:gd name="T61" fmla="*/ 173648 h 130"/>
                <a:gd name="T62" fmla="*/ 183302 w 81"/>
                <a:gd name="T63" fmla="*/ 176549 h 130"/>
                <a:gd name="T64" fmla="*/ 183302 w 81"/>
                <a:gd name="T65" fmla="*/ 190702 h 130"/>
                <a:gd name="T66" fmla="*/ 190839 w 81"/>
                <a:gd name="T67" fmla="*/ 204260 h 130"/>
                <a:gd name="T68" fmla="*/ 187478 w 81"/>
                <a:gd name="T69" fmla="*/ 209825 h 130"/>
                <a:gd name="T70" fmla="*/ 197689 w 81"/>
                <a:gd name="T71" fmla="*/ 214941 h 130"/>
                <a:gd name="T72" fmla="*/ 201203 w 81"/>
                <a:gd name="T73" fmla="*/ 223407 h 130"/>
                <a:gd name="T74" fmla="*/ 201203 w 81"/>
                <a:gd name="T75" fmla="*/ 231995 h 130"/>
                <a:gd name="T76" fmla="*/ 208058 w 81"/>
                <a:gd name="T77" fmla="*/ 239867 h 130"/>
                <a:gd name="T78" fmla="*/ 215723 w 81"/>
                <a:gd name="T79" fmla="*/ 231995 h 130"/>
                <a:gd name="T80" fmla="*/ 229449 w 81"/>
                <a:gd name="T81" fmla="*/ 236989 h 130"/>
                <a:gd name="T82" fmla="*/ 236299 w 81"/>
                <a:gd name="T83" fmla="*/ 231995 h 130"/>
                <a:gd name="T84" fmla="*/ 250819 w 81"/>
                <a:gd name="T85" fmla="*/ 234775 h 130"/>
                <a:gd name="T86" fmla="*/ 257695 w 81"/>
                <a:gd name="T87" fmla="*/ 236989 h 130"/>
                <a:gd name="T88" fmla="*/ 268039 w 81"/>
                <a:gd name="T89" fmla="*/ 231995 h 130"/>
                <a:gd name="T90" fmla="*/ 279059 w 81"/>
                <a:gd name="T91" fmla="*/ 234775 h 130"/>
                <a:gd name="T92" fmla="*/ 285915 w 81"/>
                <a:gd name="T93" fmla="*/ 242671 h 130"/>
                <a:gd name="T94" fmla="*/ 261184 w 81"/>
                <a:gd name="T95" fmla="*/ 358644 h 130"/>
                <a:gd name="T96" fmla="*/ 0 w 81"/>
                <a:gd name="T97" fmla="*/ 32013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5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169424 w 138"/>
                <a:gd name="T1" fmla="*/ 211605 h 87"/>
                <a:gd name="T2" fmla="*/ 159085 w 138"/>
                <a:gd name="T3" fmla="*/ 230700 h 87"/>
                <a:gd name="T4" fmla="*/ 151549 w 138"/>
                <a:gd name="T5" fmla="*/ 220061 h 87"/>
                <a:gd name="T6" fmla="*/ 148060 w 138"/>
                <a:gd name="T7" fmla="*/ 228492 h 87"/>
                <a:gd name="T8" fmla="*/ 134330 w 138"/>
                <a:gd name="T9" fmla="*/ 228492 h 87"/>
                <a:gd name="T10" fmla="*/ 116460 w 138"/>
                <a:gd name="T11" fmla="*/ 225617 h 87"/>
                <a:gd name="T12" fmla="*/ 112941 w 138"/>
                <a:gd name="T13" fmla="*/ 225617 h 87"/>
                <a:gd name="T14" fmla="*/ 102602 w 138"/>
                <a:gd name="T15" fmla="*/ 225617 h 87"/>
                <a:gd name="T16" fmla="*/ 91577 w 138"/>
                <a:gd name="T17" fmla="*/ 225617 h 87"/>
                <a:gd name="T18" fmla="*/ 84727 w 138"/>
                <a:gd name="T19" fmla="*/ 228492 h 87"/>
                <a:gd name="T20" fmla="*/ 81366 w 138"/>
                <a:gd name="T21" fmla="*/ 220061 h 87"/>
                <a:gd name="T22" fmla="*/ 81366 w 138"/>
                <a:gd name="T23" fmla="*/ 211605 h 87"/>
                <a:gd name="T24" fmla="*/ 70316 w 138"/>
                <a:gd name="T25" fmla="*/ 206498 h 87"/>
                <a:gd name="T26" fmla="*/ 70316 w 138"/>
                <a:gd name="T27" fmla="*/ 198066 h 87"/>
                <a:gd name="T28" fmla="*/ 63333 w 138"/>
                <a:gd name="T29" fmla="*/ 189611 h 87"/>
                <a:gd name="T30" fmla="*/ 63333 w 138"/>
                <a:gd name="T31" fmla="*/ 173172 h 87"/>
                <a:gd name="T32" fmla="*/ 59972 w 138"/>
                <a:gd name="T33" fmla="*/ 164717 h 87"/>
                <a:gd name="T34" fmla="*/ 56483 w 138"/>
                <a:gd name="T35" fmla="*/ 162509 h 87"/>
                <a:gd name="T36" fmla="*/ 52994 w 138"/>
                <a:gd name="T37" fmla="*/ 162509 h 87"/>
                <a:gd name="T38" fmla="*/ 38583 w 138"/>
                <a:gd name="T39" fmla="*/ 170394 h 87"/>
                <a:gd name="T40" fmla="*/ 31733 w 138"/>
                <a:gd name="T41" fmla="*/ 159634 h 87"/>
                <a:gd name="T42" fmla="*/ 31733 w 138"/>
                <a:gd name="T43" fmla="*/ 153956 h 87"/>
                <a:gd name="T44" fmla="*/ 38583 w 138"/>
                <a:gd name="T45" fmla="*/ 145500 h 87"/>
                <a:gd name="T46" fmla="*/ 38583 w 138"/>
                <a:gd name="T47" fmla="*/ 137639 h 87"/>
                <a:gd name="T48" fmla="*/ 42102 w 138"/>
                <a:gd name="T49" fmla="*/ 131966 h 87"/>
                <a:gd name="T50" fmla="*/ 49608 w 138"/>
                <a:gd name="T51" fmla="*/ 115645 h 87"/>
                <a:gd name="T52" fmla="*/ 38583 w 138"/>
                <a:gd name="T53" fmla="*/ 109972 h 87"/>
                <a:gd name="T54" fmla="*/ 28244 w 138"/>
                <a:gd name="T55" fmla="*/ 104411 h 87"/>
                <a:gd name="T56" fmla="*/ 21389 w 138"/>
                <a:gd name="T57" fmla="*/ 85195 h 87"/>
                <a:gd name="T58" fmla="*/ 6850 w 138"/>
                <a:gd name="T59" fmla="*/ 74439 h 87"/>
                <a:gd name="T60" fmla="*/ 6850 w 138"/>
                <a:gd name="T61" fmla="*/ 68878 h 87"/>
                <a:gd name="T62" fmla="*/ 6850 w 138"/>
                <a:gd name="T63" fmla="*/ 54750 h 87"/>
                <a:gd name="T64" fmla="*/ 10344 w 138"/>
                <a:gd name="T65" fmla="*/ 0 h 87"/>
                <a:gd name="T66" fmla="*/ 172918 w 138"/>
                <a:gd name="T67" fmla="*/ 21994 h 87"/>
                <a:gd name="T68" fmla="*/ 487041 w 138"/>
                <a:gd name="T69" fmla="*/ 52444 h 87"/>
                <a:gd name="T70" fmla="*/ 465677 w 138"/>
                <a:gd name="T71" fmla="*/ 239155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6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45939 w 86"/>
                <a:gd name="T1" fmla="*/ 0 h 133"/>
                <a:gd name="T2" fmla="*/ 0 w 86"/>
                <a:gd name="T3" fmla="*/ 141179 h 133"/>
                <a:gd name="T4" fmla="*/ 196608 w 86"/>
                <a:gd name="T5" fmla="*/ 367983 h 133"/>
                <a:gd name="T6" fmla="*/ 196608 w 86"/>
                <a:gd name="T7" fmla="*/ 365197 h 133"/>
                <a:gd name="T8" fmla="*/ 196608 w 86"/>
                <a:gd name="T9" fmla="*/ 362293 h 133"/>
                <a:gd name="T10" fmla="*/ 200093 w 86"/>
                <a:gd name="T11" fmla="*/ 351480 h 133"/>
                <a:gd name="T12" fmla="*/ 200093 w 86"/>
                <a:gd name="T13" fmla="*/ 348694 h 133"/>
                <a:gd name="T14" fmla="*/ 200093 w 86"/>
                <a:gd name="T15" fmla="*/ 326623 h 133"/>
                <a:gd name="T16" fmla="*/ 200093 w 86"/>
                <a:gd name="T17" fmla="*/ 318147 h 133"/>
                <a:gd name="T18" fmla="*/ 200093 w 86"/>
                <a:gd name="T19" fmla="*/ 315238 h 133"/>
                <a:gd name="T20" fmla="*/ 210407 w 86"/>
                <a:gd name="T21" fmla="*/ 315238 h 133"/>
                <a:gd name="T22" fmla="*/ 217237 w 86"/>
                <a:gd name="T23" fmla="*/ 315238 h 133"/>
                <a:gd name="T24" fmla="*/ 220588 w 86"/>
                <a:gd name="T25" fmla="*/ 318147 h 133"/>
                <a:gd name="T26" fmla="*/ 220588 w 86"/>
                <a:gd name="T27" fmla="*/ 320933 h 133"/>
                <a:gd name="T28" fmla="*/ 224067 w 86"/>
                <a:gd name="T29" fmla="*/ 323719 h 133"/>
                <a:gd name="T30" fmla="*/ 231558 w 86"/>
                <a:gd name="T31" fmla="*/ 323719 h 133"/>
                <a:gd name="T32" fmla="*/ 238388 w 86"/>
                <a:gd name="T33" fmla="*/ 304430 h 133"/>
                <a:gd name="T34" fmla="*/ 245351 w 86"/>
                <a:gd name="T35" fmla="*/ 279573 h 133"/>
                <a:gd name="T36" fmla="*/ 301472 w 86"/>
                <a:gd name="T37" fmla="*/ 47050 h 133"/>
                <a:gd name="T38" fmla="*/ 171953 w 86"/>
                <a:gd name="T39" fmla="*/ 24979 h 133"/>
                <a:gd name="T40" fmla="*/ 45939 w 86"/>
                <a:gd name="T41" fmla="*/ 0 h 133"/>
                <a:gd name="T42" fmla="*/ 4593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7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277475 w 91"/>
                <a:gd name="T1" fmla="*/ 292622 h 106"/>
                <a:gd name="T2" fmla="*/ 323959 w 91"/>
                <a:gd name="T3" fmla="*/ 27738 h 106"/>
                <a:gd name="T4" fmla="*/ 88807 w 91"/>
                <a:gd name="T5" fmla="*/ 0 h 106"/>
                <a:gd name="T6" fmla="*/ 88807 w 91"/>
                <a:gd name="T7" fmla="*/ 0 h 106"/>
                <a:gd name="T8" fmla="*/ 81905 w 91"/>
                <a:gd name="T9" fmla="*/ 24953 h 106"/>
                <a:gd name="T10" fmla="*/ 74874 w 91"/>
                <a:gd name="T11" fmla="*/ 44082 h 106"/>
                <a:gd name="T12" fmla="*/ 67972 w 91"/>
                <a:gd name="T13" fmla="*/ 44082 h 106"/>
                <a:gd name="T14" fmla="*/ 63784 w 91"/>
                <a:gd name="T15" fmla="*/ 41297 h 106"/>
                <a:gd name="T16" fmla="*/ 63784 w 91"/>
                <a:gd name="T17" fmla="*/ 38512 h 106"/>
                <a:gd name="T18" fmla="*/ 60284 w 91"/>
                <a:gd name="T19" fmla="*/ 35610 h 106"/>
                <a:gd name="T20" fmla="*/ 53382 w 91"/>
                <a:gd name="T21" fmla="*/ 35610 h 106"/>
                <a:gd name="T22" fmla="*/ 42979 w 91"/>
                <a:gd name="T23" fmla="*/ 35610 h 106"/>
                <a:gd name="T24" fmla="*/ 42979 w 91"/>
                <a:gd name="T25" fmla="*/ 38512 h 106"/>
                <a:gd name="T26" fmla="*/ 42979 w 91"/>
                <a:gd name="T27" fmla="*/ 46984 h 106"/>
                <a:gd name="T28" fmla="*/ 42979 w 91"/>
                <a:gd name="T29" fmla="*/ 69034 h 106"/>
                <a:gd name="T30" fmla="*/ 42979 w 91"/>
                <a:gd name="T31" fmla="*/ 71819 h 106"/>
                <a:gd name="T32" fmla="*/ 38792 w 91"/>
                <a:gd name="T33" fmla="*/ 82618 h 106"/>
                <a:gd name="T34" fmla="*/ 38792 w 91"/>
                <a:gd name="T35" fmla="*/ 85403 h 106"/>
                <a:gd name="T36" fmla="*/ 38792 w 91"/>
                <a:gd name="T37" fmla="*/ 88305 h 106"/>
                <a:gd name="T38" fmla="*/ 38792 w 91"/>
                <a:gd name="T39" fmla="*/ 93987 h 106"/>
                <a:gd name="T40" fmla="*/ 38792 w 91"/>
                <a:gd name="T41" fmla="*/ 96772 h 106"/>
                <a:gd name="T42" fmla="*/ 38792 w 91"/>
                <a:gd name="T43" fmla="*/ 99557 h 106"/>
                <a:gd name="T44" fmla="*/ 42979 w 91"/>
                <a:gd name="T45" fmla="*/ 104649 h 106"/>
                <a:gd name="T46" fmla="*/ 42979 w 91"/>
                <a:gd name="T47" fmla="*/ 107551 h 106"/>
                <a:gd name="T48" fmla="*/ 42979 w 91"/>
                <a:gd name="T49" fmla="*/ 113116 h 106"/>
                <a:gd name="T50" fmla="*/ 46484 w 91"/>
                <a:gd name="T51" fmla="*/ 118803 h 106"/>
                <a:gd name="T52" fmla="*/ 46484 w 91"/>
                <a:gd name="T53" fmla="*/ 118803 h 106"/>
                <a:gd name="T54" fmla="*/ 49882 w 91"/>
                <a:gd name="T55" fmla="*/ 121705 h 106"/>
                <a:gd name="T56" fmla="*/ 53382 w 91"/>
                <a:gd name="T57" fmla="*/ 126816 h 106"/>
                <a:gd name="T58" fmla="*/ 49882 w 91"/>
                <a:gd name="T59" fmla="*/ 126816 h 106"/>
                <a:gd name="T60" fmla="*/ 49882 w 91"/>
                <a:gd name="T61" fmla="*/ 126816 h 106"/>
                <a:gd name="T62" fmla="*/ 42979 w 91"/>
                <a:gd name="T63" fmla="*/ 129601 h 106"/>
                <a:gd name="T64" fmla="*/ 35420 w 91"/>
                <a:gd name="T65" fmla="*/ 132386 h 106"/>
                <a:gd name="T66" fmla="*/ 31895 w 91"/>
                <a:gd name="T67" fmla="*/ 138068 h 106"/>
                <a:gd name="T68" fmla="*/ 24992 w 91"/>
                <a:gd name="T69" fmla="*/ 151652 h 106"/>
                <a:gd name="T70" fmla="*/ 17987 w 91"/>
                <a:gd name="T71" fmla="*/ 160124 h 106"/>
                <a:gd name="T72" fmla="*/ 10402 w 91"/>
                <a:gd name="T73" fmla="*/ 160124 h 106"/>
                <a:gd name="T74" fmla="*/ 10402 w 91"/>
                <a:gd name="T75" fmla="*/ 163026 h 106"/>
                <a:gd name="T76" fmla="*/ 14590 w 91"/>
                <a:gd name="T77" fmla="*/ 165806 h 106"/>
                <a:gd name="T78" fmla="*/ 10402 w 91"/>
                <a:gd name="T79" fmla="*/ 168591 h 106"/>
                <a:gd name="T80" fmla="*/ 10402 w 91"/>
                <a:gd name="T81" fmla="*/ 173683 h 106"/>
                <a:gd name="T82" fmla="*/ 10402 w 91"/>
                <a:gd name="T83" fmla="*/ 176585 h 106"/>
                <a:gd name="T84" fmla="*/ 17987 w 91"/>
                <a:gd name="T85" fmla="*/ 182267 h 106"/>
                <a:gd name="T86" fmla="*/ 21492 w 91"/>
                <a:gd name="T87" fmla="*/ 185052 h 106"/>
                <a:gd name="T88" fmla="*/ 17987 w 91"/>
                <a:gd name="T89" fmla="*/ 185052 h 106"/>
                <a:gd name="T90" fmla="*/ 17987 w 91"/>
                <a:gd name="T91" fmla="*/ 190739 h 106"/>
                <a:gd name="T92" fmla="*/ 14590 w 91"/>
                <a:gd name="T93" fmla="*/ 192948 h 106"/>
                <a:gd name="T94" fmla="*/ 10402 w 91"/>
                <a:gd name="T95" fmla="*/ 192948 h 106"/>
                <a:gd name="T96" fmla="*/ 3505 w 91"/>
                <a:gd name="T97" fmla="*/ 190739 h 106"/>
                <a:gd name="T98" fmla="*/ 0 w 91"/>
                <a:gd name="T99" fmla="*/ 201420 h 106"/>
                <a:gd name="T100" fmla="*/ 174083 w 91"/>
                <a:gd name="T101" fmla="*/ 281253 h 106"/>
                <a:gd name="T102" fmla="*/ 277475 w 91"/>
                <a:gd name="T103" fmla="*/ 292622 h 106"/>
                <a:gd name="T104" fmla="*/ 277475 w 91"/>
                <a:gd name="T105" fmla="*/ 292622 h 106"/>
                <a:gd name="T106" fmla="*/ 277475 w 91"/>
                <a:gd name="T107" fmla="*/ 292622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8" name="Freeform 51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28072 w 89"/>
                <a:gd name="T1" fmla="*/ 188951 h 100"/>
                <a:gd name="T2" fmla="*/ 13619 w 89"/>
                <a:gd name="T3" fmla="*/ 175456 h 100"/>
                <a:gd name="T4" fmla="*/ 24596 w 89"/>
                <a:gd name="T5" fmla="*/ 164241 h 100"/>
                <a:gd name="T6" fmla="*/ 24596 w 89"/>
                <a:gd name="T7" fmla="*/ 153614 h 100"/>
                <a:gd name="T8" fmla="*/ 17771 w 89"/>
                <a:gd name="T9" fmla="*/ 128782 h 100"/>
                <a:gd name="T10" fmla="*/ 17771 w 89"/>
                <a:gd name="T11" fmla="*/ 117586 h 100"/>
                <a:gd name="T12" fmla="*/ 13619 w 89"/>
                <a:gd name="T13" fmla="*/ 90553 h 100"/>
                <a:gd name="T14" fmla="*/ 6820 w 89"/>
                <a:gd name="T15" fmla="*/ 71389 h 100"/>
                <a:gd name="T16" fmla="*/ 0 w 89"/>
                <a:gd name="T17" fmla="*/ 43898 h 100"/>
                <a:gd name="T18" fmla="*/ 3476 w 89"/>
                <a:gd name="T19" fmla="*/ 32566 h 100"/>
                <a:gd name="T20" fmla="*/ 0 w 89"/>
                <a:gd name="T21" fmla="*/ 19163 h 100"/>
                <a:gd name="T22" fmla="*/ 80576 w 89"/>
                <a:gd name="T23" fmla="*/ 8445 h 100"/>
                <a:gd name="T24" fmla="*/ 87375 w 89"/>
                <a:gd name="T25" fmla="*/ 2776 h 100"/>
                <a:gd name="T26" fmla="*/ 97672 w 89"/>
                <a:gd name="T27" fmla="*/ 13519 h 100"/>
                <a:gd name="T28" fmla="*/ 97672 w 89"/>
                <a:gd name="T29" fmla="*/ 27608 h 100"/>
                <a:gd name="T30" fmla="*/ 111966 w 89"/>
                <a:gd name="T31" fmla="*/ 32566 h 100"/>
                <a:gd name="T32" fmla="*/ 118919 w 89"/>
                <a:gd name="T33" fmla="*/ 35458 h 100"/>
                <a:gd name="T34" fmla="*/ 132538 w 89"/>
                <a:gd name="T35" fmla="*/ 35458 h 100"/>
                <a:gd name="T36" fmla="*/ 135881 w 89"/>
                <a:gd name="T37" fmla="*/ 38230 h 100"/>
                <a:gd name="T38" fmla="*/ 150308 w 89"/>
                <a:gd name="T39" fmla="*/ 35458 h 100"/>
                <a:gd name="T40" fmla="*/ 178248 w 89"/>
                <a:gd name="T41" fmla="*/ 38230 h 100"/>
                <a:gd name="T42" fmla="*/ 181724 w 89"/>
                <a:gd name="T43" fmla="*/ 41127 h 100"/>
                <a:gd name="T44" fmla="*/ 185073 w 89"/>
                <a:gd name="T45" fmla="*/ 41127 h 100"/>
                <a:gd name="T46" fmla="*/ 188549 w 89"/>
                <a:gd name="T47" fmla="*/ 49543 h 100"/>
                <a:gd name="T48" fmla="*/ 198820 w 89"/>
                <a:gd name="T49" fmla="*/ 46650 h 100"/>
                <a:gd name="T50" fmla="*/ 206294 w 89"/>
                <a:gd name="T51" fmla="*/ 46650 h 100"/>
                <a:gd name="T52" fmla="*/ 216590 w 89"/>
                <a:gd name="T53" fmla="*/ 52318 h 100"/>
                <a:gd name="T54" fmla="*/ 223410 w 89"/>
                <a:gd name="T55" fmla="*/ 57393 h 100"/>
                <a:gd name="T56" fmla="*/ 237709 w 89"/>
                <a:gd name="T57" fmla="*/ 57393 h 100"/>
                <a:gd name="T58" fmla="*/ 254800 w 89"/>
                <a:gd name="T59" fmla="*/ 49543 h 100"/>
                <a:gd name="T60" fmla="*/ 282872 w 89"/>
                <a:gd name="T61" fmla="*/ 54525 h 100"/>
                <a:gd name="T62" fmla="*/ 289692 w 89"/>
                <a:gd name="T63" fmla="*/ 54525 h 100"/>
                <a:gd name="T64" fmla="*/ 300515 w 89"/>
                <a:gd name="T65" fmla="*/ 57393 h 100"/>
                <a:gd name="T66" fmla="*/ 303991 w 89"/>
                <a:gd name="T67" fmla="*/ 60169 h 100"/>
                <a:gd name="T68" fmla="*/ 282872 w 89"/>
                <a:gd name="T69" fmla="*/ 68613 h 100"/>
                <a:gd name="T70" fmla="*/ 272576 w 89"/>
                <a:gd name="T71" fmla="*/ 76464 h 100"/>
                <a:gd name="T72" fmla="*/ 254800 w 89"/>
                <a:gd name="T73" fmla="*/ 82133 h 100"/>
                <a:gd name="T74" fmla="*/ 206294 w 89"/>
                <a:gd name="T75" fmla="*/ 120362 h 100"/>
                <a:gd name="T76" fmla="*/ 198820 w 89"/>
                <a:gd name="T77" fmla="*/ 126006 h 100"/>
                <a:gd name="T78" fmla="*/ 198820 w 89"/>
                <a:gd name="T79" fmla="*/ 153614 h 100"/>
                <a:gd name="T80" fmla="*/ 181724 w 89"/>
                <a:gd name="T81" fmla="*/ 161465 h 100"/>
                <a:gd name="T82" fmla="*/ 181724 w 89"/>
                <a:gd name="T83" fmla="*/ 167017 h 100"/>
                <a:gd name="T84" fmla="*/ 181724 w 89"/>
                <a:gd name="T85" fmla="*/ 178330 h 100"/>
                <a:gd name="T86" fmla="*/ 185073 w 89"/>
                <a:gd name="T87" fmla="*/ 188951 h 100"/>
                <a:gd name="T88" fmla="*/ 181724 w 89"/>
                <a:gd name="T89" fmla="*/ 200288 h 100"/>
                <a:gd name="T90" fmla="*/ 185073 w 89"/>
                <a:gd name="T91" fmla="*/ 216559 h 100"/>
                <a:gd name="T92" fmla="*/ 191995 w 89"/>
                <a:gd name="T93" fmla="*/ 219335 h 100"/>
                <a:gd name="T94" fmla="*/ 202843 w 89"/>
                <a:gd name="T95" fmla="*/ 221658 h 100"/>
                <a:gd name="T96" fmla="*/ 206294 w 89"/>
                <a:gd name="T97" fmla="*/ 227186 h 100"/>
                <a:gd name="T98" fmla="*/ 223410 w 89"/>
                <a:gd name="T99" fmla="*/ 238523 h 100"/>
                <a:gd name="T100" fmla="*/ 251324 w 89"/>
                <a:gd name="T101" fmla="*/ 252018 h 100"/>
                <a:gd name="T102" fmla="*/ 251324 w 89"/>
                <a:gd name="T103" fmla="*/ 260457 h 100"/>
                <a:gd name="T104" fmla="*/ 28072 w 89"/>
                <a:gd name="T105" fmla="*/ 273976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9" name="Freeform 52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145396 w 77"/>
                <a:gd name="T1" fmla="*/ 2786 h 66"/>
                <a:gd name="T2" fmla="*/ 156471 w 77"/>
                <a:gd name="T3" fmla="*/ 27755 h 66"/>
                <a:gd name="T4" fmla="*/ 153075 w 77"/>
                <a:gd name="T5" fmla="*/ 35654 h 66"/>
                <a:gd name="T6" fmla="*/ 142026 w 77"/>
                <a:gd name="T7" fmla="*/ 60624 h 66"/>
                <a:gd name="T8" fmla="*/ 227207 w 77"/>
                <a:gd name="T9" fmla="*/ 91165 h 66"/>
                <a:gd name="T10" fmla="*/ 227207 w 77"/>
                <a:gd name="T11" fmla="*/ 110446 h 66"/>
                <a:gd name="T12" fmla="*/ 223683 w 77"/>
                <a:gd name="T13" fmla="*/ 124604 h 66"/>
                <a:gd name="T14" fmla="*/ 206421 w 77"/>
                <a:gd name="T15" fmla="*/ 121823 h 66"/>
                <a:gd name="T16" fmla="*/ 198711 w 77"/>
                <a:gd name="T17" fmla="*/ 135411 h 66"/>
                <a:gd name="T18" fmla="*/ 220184 w 77"/>
                <a:gd name="T19" fmla="*/ 132630 h 66"/>
                <a:gd name="T20" fmla="*/ 234763 w 77"/>
                <a:gd name="T21" fmla="*/ 129722 h 66"/>
                <a:gd name="T22" fmla="*/ 227207 w 77"/>
                <a:gd name="T23" fmla="*/ 135411 h 66"/>
                <a:gd name="T24" fmla="*/ 234763 w 77"/>
                <a:gd name="T25" fmla="*/ 141099 h 66"/>
                <a:gd name="T26" fmla="*/ 252025 w 77"/>
                <a:gd name="T27" fmla="*/ 129722 h 66"/>
                <a:gd name="T28" fmla="*/ 263101 w 77"/>
                <a:gd name="T29" fmla="*/ 132630 h 66"/>
                <a:gd name="T30" fmla="*/ 259048 w 77"/>
                <a:gd name="T31" fmla="*/ 141099 h 66"/>
                <a:gd name="T32" fmla="*/ 241627 w 77"/>
                <a:gd name="T33" fmla="*/ 154692 h 66"/>
                <a:gd name="T34" fmla="*/ 252025 w 77"/>
                <a:gd name="T35" fmla="*/ 165952 h 66"/>
                <a:gd name="T36" fmla="*/ 273499 w 77"/>
                <a:gd name="T37" fmla="*/ 179637 h 66"/>
                <a:gd name="T38" fmla="*/ 252025 w 77"/>
                <a:gd name="T39" fmla="*/ 173948 h 66"/>
                <a:gd name="T40" fmla="*/ 227207 w 77"/>
                <a:gd name="T41" fmla="*/ 163166 h 66"/>
                <a:gd name="T42" fmla="*/ 216814 w 77"/>
                <a:gd name="T43" fmla="*/ 171045 h 66"/>
                <a:gd name="T44" fmla="*/ 213290 w 77"/>
                <a:gd name="T45" fmla="*/ 179637 h 66"/>
                <a:gd name="T46" fmla="*/ 202235 w 77"/>
                <a:gd name="T47" fmla="*/ 173948 h 66"/>
                <a:gd name="T48" fmla="*/ 191842 w 77"/>
                <a:gd name="T49" fmla="*/ 173948 h 66"/>
                <a:gd name="T50" fmla="*/ 173867 w 77"/>
                <a:gd name="T51" fmla="*/ 176758 h 66"/>
                <a:gd name="T52" fmla="*/ 145396 w 77"/>
                <a:gd name="T53" fmla="*/ 163166 h 66"/>
                <a:gd name="T54" fmla="*/ 134998 w 77"/>
                <a:gd name="T55" fmla="*/ 157478 h 66"/>
                <a:gd name="T56" fmla="*/ 131632 w 77"/>
                <a:gd name="T57" fmla="*/ 154692 h 66"/>
                <a:gd name="T58" fmla="*/ 120552 w 77"/>
                <a:gd name="T59" fmla="*/ 151886 h 66"/>
                <a:gd name="T60" fmla="*/ 117053 w 77"/>
                <a:gd name="T61" fmla="*/ 148979 h 66"/>
                <a:gd name="T62" fmla="*/ 110159 w 77"/>
                <a:gd name="T63" fmla="*/ 160380 h 66"/>
                <a:gd name="T64" fmla="*/ 53315 w 77"/>
                <a:gd name="T65" fmla="*/ 154692 h 66"/>
                <a:gd name="T66" fmla="*/ 14579 w 77"/>
                <a:gd name="T67" fmla="*/ 151886 h 66"/>
                <a:gd name="T68" fmla="*/ 17949 w 77"/>
                <a:gd name="T69" fmla="*/ 146788 h 66"/>
                <a:gd name="T70" fmla="*/ 21474 w 77"/>
                <a:gd name="T71" fmla="*/ 126941 h 66"/>
                <a:gd name="T72" fmla="*/ 21474 w 77"/>
                <a:gd name="T73" fmla="*/ 116135 h 66"/>
                <a:gd name="T74" fmla="*/ 31867 w 77"/>
                <a:gd name="T75" fmla="*/ 102542 h 66"/>
                <a:gd name="T76" fmla="*/ 24972 w 77"/>
                <a:gd name="T77" fmla="*/ 82691 h 66"/>
                <a:gd name="T78" fmla="*/ 21474 w 77"/>
                <a:gd name="T79" fmla="*/ 77573 h 66"/>
                <a:gd name="T80" fmla="*/ 14579 w 77"/>
                <a:gd name="T81" fmla="*/ 69098 h 66"/>
                <a:gd name="T82" fmla="*/ 3499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20" name="Freeform 53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3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75845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190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4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4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4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4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652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2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6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5822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3554 w 40"/>
                <a:gd name="T1" fmla="*/ 13548 h 72"/>
                <a:gd name="T2" fmla="*/ 14744 w 40"/>
                <a:gd name="T3" fmla="*/ 123747 h 72"/>
                <a:gd name="T4" fmla="*/ 14744 w 40"/>
                <a:gd name="T5" fmla="*/ 126531 h 72"/>
                <a:gd name="T6" fmla="*/ 14744 w 40"/>
                <a:gd name="T7" fmla="*/ 129309 h 72"/>
                <a:gd name="T8" fmla="*/ 14744 w 40"/>
                <a:gd name="T9" fmla="*/ 134964 h 72"/>
                <a:gd name="T10" fmla="*/ 18303 w 40"/>
                <a:gd name="T11" fmla="*/ 142857 h 72"/>
                <a:gd name="T12" fmla="*/ 21857 w 40"/>
                <a:gd name="T13" fmla="*/ 154216 h 72"/>
                <a:gd name="T14" fmla="*/ 14744 w 40"/>
                <a:gd name="T15" fmla="*/ 162674 h 72"/>
                <a:gd name="T16" fmla="*/ 14744 w 40"/>
                <a:gd name="T17" fmla="*/ 164980 h 72"/>
                <a:gd name="T18" fmla="*/ 7107 w 40"/>
                <a:gd name="T19" fmla="*/ 173443 h 72"/>
                <a:gd name="T20" fmla="*/ 0 w 40"/>
                <a:gd name="T21" fmla="*/ 179005 h 72"/>
                <a:gd name="T22" fmla="*/ 0 w 40"/>
                <a:gd name="T23" fmla="*/ 187580 h 72"/>
                <a:gd name="T24" fmla="*/ 0 w 40"/>
                <a:gd name="T25" fmla="*/ 195449 h 72"/>
                <a:gd name="T26" fmla="*/ 0 w 40"/>
                <a:gd name="T27" fmla="*/ 195449 h 72"/>
                <a:gd name="T28" fmla="*/ 0 w 40"/>
                <a:gd name="T29" fmla="*/ 198227 h 72"/>
                <a:gd name="T30" fmla="*/ 0 w 40"/>
                <a:gd name="T31" fmla="*/ 198227 h 72"/>
                <a:gd name="T32" fmla="*/ 3554 w 40"/>
                <a:gd name="T33" fmla="*/ 198227 h 72"/>
                <a:gd name="T34" fmla="*/ 7107 w 40"/>
                <a:gd name="T35" fmla="*/ 198227 h 72"/>
                <a:gd name="T36" fmla="*/ 7107 w 40"/>
                <a:gd name="T37" fmla="*/ 195449 h 72"/>
                <a:gd name="T38" fmla="*/ 7107 w 40"/>
                <a:gd name="T39" fmla="*/ 192548 h 72"/>
                <a:gd name="T40" fmla="*/ 18303 w 40"/>
                <a:gd name="T41" fmla="*/ 192548 h 72"/>
                <a:gd name="T42" fmla="*/ 28830 w 40"/>
                <a:gd name="T43" fmla="*/ 189769 h 72"/>
                <a:gd name="T44" fmla="*/ 43574 w 40"/>
                <a:gd name="T45" fmla="*/ 195449 h 72"/>
                <a:gd name="T46" fmla="*/ 43574 w 40"/>
                <a:gd name="T47" fmla="*/ 195449 h 72"/>
                <a:gd name="T48" fmla="*/ 47133 w 40"/>
                <a:gd name="T49" fmla="*/ 195449 h 72"/>
                <a:gd name="T50" fmla="*/ 50686 w 40"/>
                <a:gd name="T51" fmla="*/ 187580 h 72"/>
                <a:gd name="T52" fmla="*/ 57634 w 40"/>
                <a:gd name="T53" fmla="*/ 187580 h 72"/>
                <a:gd name="T54" fmla="*/ 61877 w 40"/>
                <a:gd name="T55" fmla="*/ 189769 h 72"/>
                <a:gd name="T56" fmla="*/ 65431 w 40"/>
                <a:gd name="T57" fmla="*/ 192548 h 72"/>
                <a:gd name="T58" fmla="*/ 68984 w 40"/>
                <a:gd name="T59" fmla="*/ 189769 h 72"/>
                <a:gd name="T60" fmla="*/ 72409 w 40"/>
                <a:gd name="T61" fmla="*/ 179005 h 72"/>
                <a:gd name="T62" fmla="*/ 75932 w 40"/>
                <a:gd name="T63" fmla="*/ 176222 h 72"/>
                <a:gd name="T64" fmla="*/ 79490 w 40"/>
                <a:gd name="T65" fmla="*/ 176222 h 72"/>
                <a:gd name="T66" fmla="*/ 87287 w 40"/>
                <a:gd name="T67" fmla="*/ 181901 h 72"/>
                <a:gd name="T68" fmla="*/ 97788 w 40"/>
                <a:gd name="T69" fmla="*/ 181901 h 72"/>
                <a:gd name="T70" fmla="*/ 101342 w 40"/>
                <a:gd name="T71" fmla="*/ 173443 h 72"/>
                <a:gd name="T72" fmla="*/ 119645 w 40"/>
                <a:gd name="T73" fmla="*/ 154216 h 72"/>
                <a:gd name="T74" fmla="*/ 119645 w 40"/>
                <a:gd name="T75" fmla="*/ 145753 h 72"/>
                <a:gd name="T76" fmla="*/ 123064 w 40"/>
                <a:gd name="T77" fmla="*/ 145753 h 72"/>
                <a:gd name="T78" fmla="*/ 134415 w 40"/>
                <a:gd name="T79" fmla="*/ 145753 h 72"/>
                <a:gd name="T80" fmla="*/ 137809 w 40"/>
                <a:gd name="T81" fmla="*/ 142857 h 72"/>
                <a:gd name="T82" fmla="*/ 144921 w 40"/>
                <a:gd name="T83" fmla="*/ 140644 h 72"/>
                <a:gd name="T84" fmla="*/ 144921 w 40"/>
                <a:gd name="T85" fmla="*/ 137865 h 72"/>
                <a:gd name="T86" fmla="*/ 144921 w 40"/>
                <a:gd name="T87" fmla="*/ 129309 h 72"/>
                <a:gd name="T88" fmla="*/ 144921 w 40"/>
                <a:gd name="T89" fmla="*/ 129309 h 72"/>
                <a:gd name="T90" fmla="*/ 144921 w 40"/>
                <a:gd name="T91" fmla="*/ 123747 h 72"/>
                <a:gd name="T92" fmla="*/ 126618 w 40"/>
                <a:gd name="T93" fmla="*/ 2779 h 72"/>
                <a:gd name="T94" fmla="*/ 126618 w 40"/>
                <a:gd name="T95" fmla="*/ 0 h 72"/>
                <a:gd name="T96" fmla="*/ 32383 w 40"/>
                <a:gd name="T97" fmla="*/ 8463 h 72"/>
                <a:gd name="T98" fmla="*/ 28830 w 40"/>
                <a:gd name="T99" fmla="*/ 11359 h 72"/>
                <a:gd name="T100" fmla="*/ 21857 w 40"/>
                <a:gd name="T101" fmla="*/ 13548 h 72"/>
                <a:gd name="T102" fmla="*/ 18303 w 40"/>
                <a:gd name="T103" fmla="*/ 16326 h 72"/>
                <a:gd name="T104" fmla="*/ 10532 w 40"/>
                <a:gd name="T105" fmla="*/ 16326 h 72"/>
                <a:gd name="T106" fmla="*/ 3554 w 40"/>
                <a:gd name="T107" fmla="*/ 13548 h 72"/>
                <a:gd name="T108" fmla="*/ 3554 w 40"/>
                <a:gd name="T109" fmla="*/ 13548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23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24" name="Freeform 59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66348 w 79"/>
                <a:gd name="T1" fmla="*/ 135827 h 51"/>
                <a:gd name="T2" fmla="*/ 192191 w 79"/>
                <a:gd name="T3" fmla="*/ 116493 h 51"/>
                <a:gd name="T4" fmla="*/ 231236 w 79"/>
                <a:gd name="T5" fmla="*/ 110795 h 51"/>
                <a:gd name="T6" fmla="*/ 234586 w 79"/>
                <a:gd name="T7" fmla="*/ 110795 h 51"/>
                <a:gd name="T8" fmla="*/ 234586 w 79"/>
                <a:gd name="T9" fmla="*/ 108007 h 51"/>
                <a:gd name="T10" fmla="*/ 234586 w 79"/>
                <a:gd name="T11" fmla="*/ 105669 h 51"/>
                <a:gd name="T12" fmla="*/ 238063 w 79"/>
                <a:gd name="T13" fmla="*/ 102881 h 51"/>
                <a:gd name="T14" fmla="*/ 244890 w 79"/>
                <a:gd name="T15" fmla="*/ 102881 h 51"/>
                <a:gd name="T16" fmla="*/ 248209 w 79"/>
                <a:gd name="T17" fmla="*/ 102881 h 51"/>
                <a:gd name="T18" fmla="*/ 258514 w 79"/>
                <a:gd name="T19" fmla="*/ 97183 h 51"/>
                <a:gd name="T20" fmla="*/ 258514 w 79"/>
                <a:gd name="T21" fmla="*/ 91486 h 51"/>
                <a:gd name="T22" fmla="*/ 269499 w 79"/>
                <a:gd name="T23" fmla="*/ 85768 h 51"/>
                <a:gd name="T24" fmla="*/ 276300 w 79"/>
                <a:gd name="T25" fmla="*/ 82976 h 51"/>
                <a:gd name="T26" fmla="*/ 276300 w 79"/>
                <a:gd name="T27" fmla="*/ 80642 h 51"/>
                <a:gd name="T28" fmla="*/ 269499 w 79"/>
                <a:gd name="T29" fmla="*/ 77854 h 51"/>
                <a:gd name="T30" fmla="*/ 266021 w 79"/>
                <a:gd name="T31" fmla="*/ 74944 h 51"/>
                <a:gd name="T32" fmla="*/ 262672 w 79"/>
                <a:gd name="T33" fmla="*/ 74944 h 51"/>
                <a:gd name="T34" fmla="*/ 262672 w 79"/>
                <a:gd name="T35" fmla="*/ 72156 h 51"/>
                <a:gd name="T36" fmla="*/ 255037 w 79"/>
                <a:gd name="T37" fmla="*/ 72156 h 51"/>
                <a:gd name="T38" fmla="*/ 255037 w 79"/>
                <a:gd name="T39" fmla="*/ 66459 h 51"/>
                <a:gd name="T40" fmla="*/ 248209 w 79"/>
                <a:gd name="T41" fmla="*/ 66459 h 51"/>
                <a:gd name="T42" fmla="*/ 248209 w 79"/>
                <a:gd name="T43" fmla="*/ 63671 h 51"/>
                <a:gd name="T44" fmla="*/ 248209 w 79"/>
                <a:gd name="T45" fmla="*/ 55634 h 51"/>
                <a:gd name="T46" fmla="*/ 251687 w 79"/>
                <a:gd name="T47" fmla="*/ 55634 h 51"/>
                <a:gd name="T48" fmla="*/ 248209 w 79"/>
                <a:gd name="T49" fmla="*/ 50034 h 51"/>
                <a:gd name="T50" fmla="*/ 244890 w 79"/>
                <a:gd name="T51" fmla="*/ 47124 h 51"/>
                <a:gd name="T52" fmla="*/ 244890 w 79"/>
                <a:gd name="T53" fmla="*/ 47124 h 51"/>
                <a:gd name="T54" fmla="*/ 248209 w 79"/>
                <a:gd name="T55" fmla="*/ 44337 h 51"/>
                <a:gd name="T56" fmla="*/ 251687 w 79"/>
                <a:gd name="T57" fmla="*/ 41432 h 51"/>
                <a:gd name="T58" fmla="*/ 255037 w 79"/>
                <a:gd name="T59" fmla="*/ 33517 h 51"/>
                <a:gd name="T60" fmla="*/ 255037 w 79"/>
                <a:gd name="T61" fmla="*/ 30725 h 51"/>
                <a:gd name="T62" fmla="*/ 258514 w 79"/>
                <a:gd name="T63" fmla="*/ 27820 h 51"/>
                <a:gd name="T64" fmla="*/ 258514 w 79"/>
                <a:gd name="T65" fmla="*/ 25027 h 51"/>
                <a:gd name="T66" fmla="*/ 255037 w 79"/>
                <a:gd name="T67" fmla="*/ 25027 h 51"/>
                <a:gd name="T68" fmla="*/ 244890 w 79"/>
                <a:gd name="T69" fmla="*/ 22122 h 51"/>
                <a:gd name="T70" fmla="*/ 244890 w 79"/>
                <a:gd name="T71" fmla="*/ 22122 h 51"/>
                <a:gd name="T72" fmla="*/ 241413 w 79"/>
                <a:gd name="T73" fmla="*/ 19310 h 51"/>
                <a:gd name="T74" fmla="*/ 241413 w 79"/>
                <a:gd name="T75" fmla="*/ 16517 h 51"/>
                <a:gd name="T76" fmla="*/ 234586 w 79"/>
                <a:gd name="T77" fmla="*/ 8486 h 51"/>
                <a:gd name="T78" fmla="*/ 231236 w 79"/>
                <a:gd name="T79" fmla="*/ 8486 h 51"/>
                <a:gd name="T80" fmla="*/ 231236 w 79"/>
                <a:gd name="T81" fmla="*/ 5698 h 51"/>
                <a:gd name="T82" fmla="*/ 227079 w 79"/>
                <a:gd name="T83" fmla="*/ 5698 h 51"/>
                <a:gd name="T84" fmla="*/ 227079 w 79"/>
                <a:gd name="T85" fmla="*/ 5698 h 51"/>
                <a:gd name="T86" fmla="*/ 227079 w 79"/>
                <a:gd name="T87" fmla="*/ 2788 h 51"/>
                <a:gd name="T88" fmla="*/ 223601 w 79"/>
                <a:gd name="T89" fmla="*/ 0 h 51"/>
                <a:gd name="T90" fmla="*/ 31435 w 79"/>
                <a:gd name="T91" fmla="*/ 30725 h 51"/>
                <a:gd name="T92" fmla="*/ 28086 w 79"/>
                <a:gd name="T93" fmla="*/ 19310 h 51"/>
                <a:gd name="T94" fmla="*/ 17781 w 79"/>
                <a:gd name="T95" fmla="*/ 27820 h 51"/>
                <a:gd name="T96" fmla="*/ 17781 w 79"/>
                <a:gd name="T97" fmla="*/ 27820 h 51"/>
                <a:gd name="T98" fmla="*/ 13649 w 79"/>
                <a:gd name="T99" fmla="*/ 25027 h 51"/>
                <a:gd name="T100" fmla="*/ 13649 w 79"/>
                <a:gd name="T101" fmla="*/ 25027 h 51"/>
                <a:gd name="T102" fmla="*/ 10305 w 79"/>
                <a:gd name="T103" fmla="*/ 30725 h 51"/>
                <a:gd name="T104" fmla="*/ 3477 w 79"/>
                <a:gd name="T105" fmla="*/ 35851 h 51"/>
                <a:gd name="T106" fmla="*/ 0 w 79"/>
                <a:gd name="T107" fmla="*/ 38639 h 51"/>
                <a:gd name="T108" fmla="*/ 13649 w 79"/>
                <a:gd name="T109" fmla="*/ 99976 h 51"/>
                <a:gd name="T110" fmla="*/ 21264 w 79"/>
                <a:gd name="T111" fmla="*/ 141525 h 51"/>
                <a:gd name="T112" fmla="*/ 66348 w 79"/>
                <a:gd name="T113" fmla="*/ 135827 h 51"/>
                <a:gd name="T114" fmla="*/ 66348 w 79"/>
                <a:gd name="T115" fmla="*/ 13582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25" name="Freeform 60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109871 w 102"/>
                <a:gd name="T1" fmla="*/ 150091 h 59"/>
                <a:gd name="T2" fmla="*/ 91940 w 102"/>
                <a:gd name="T3" fmla="*/ 152290 h 59"/>
                <a:gd name="T4" fmla="*/ 78055 w 102"/>
                <a:gd name="T5" fmla="*/ 152290 h 59"/>
                <a:gd name="T6" fmla="*/ 17931 w 102"/>
                <a:gd name="T7" fmla="*/ 152290 h 59"/>
                <a:gd name="T8" fmla="*/ 31811 w 102"/>
                <a:gd name="T9" fmla="*/ 141690 h 59"/>
                <a:gd name="T10" fmla="*/ 35308 w 102"/>
                <a:gd name="T11" fmla="*/ 133290 h 59"/>
                <a:gd name="T12" fmla="*/ 66990 w 102"/>
                <a:gd name="T13" fmla="*/ 109225 h 59"/>
                <a:gd name="T14" fmla="*/ 74692 w 102"/>
                <a:gd name="T15" fmla="*/ 119825 h 59"/>
                <a:gd name="T16" fmla="*/ 95437 w 102"/>
                <a:gd name="T17" fmla="*/ 119825 h 59"/>
                <a:gd name="T18" fmla="*/ 102980 w 102"/>
                <a:gd name="T19" fmla="*/ 117057 h 59"/>
                <a:gd name="T20" fmla="*/ 120254 w 102"/>
                <a:gd name="T21" fmla="*/ 114172 h 59"/>
                <a:gd name="T22" fmla="*/ 127930 w 102"/>
                <a:gd name="T23" fmla="*/ 111424 h 59"/>
                <a:gd name="T24" fmla="*/ 148542 w 102"/>
                <a:gd name="T25" fmla="*/ 97964 h 59"/>
                <a:gd name="T26" fmla="*/ 156244 w 102"/>
                <a:gd name="T27" fmla="*/ 76191 h 59"/>
                <a:gd name="T28" fmla="*/ 173492 w 102"/>
                <a:gd name="T29" fmla="*/ 49267 h 59"/>
                <a:gd name="T30" fmla="*/ 184537 w 102"/>
                <a:gd name="T31" fmla="*/ 51563 h 59"/>
                <a:gd name="T32" fmla="*/ 194920 w 102"/>
                <a:gd name="T33" fmla="*/ 32465 h 59"/>
                <a:gd name="T34" fmla="*/ 209487 w 102"/>
                <a:gd name="T35" fmla="*/ 27401 h 59"/>
                <a:gd name="T36" fmla="*/ 216373 w 102"/>
                <a:gd name="T37" fmla="*/ 13465 h 59"/>
                <a:gd name="T38" fmla="*/ 216373 w 102"/>
                <a:gd name="T39" fmla="*/ 2768 h 59"/>
                <a:gd name="T40" fmla="*/ 241165 w 102"/>
                <a:gd name="T41" fmla="*/ 10600 h 59"/>
                <a:gd name="T42" fmla="*/ 248184 w 102"/>
                <a:gd name="T43" fmla="*/ 2768 h 59"/>
                <a:gd name="T44" fmla="*/ 258541 w 102"/>
                <a:gd name="T45" fmla="*/ 5633 h 59"/>
                <a:gd name="T46" fmla="*/ 269612 w 102"/>
                <a:gd name="T47" fmla="*/ 10600 h 59"/>
                <a:gd name="T48" fmla="*/ 283363 w 102"/>
                <a:gd name="T49" fmla="*/ 21866 h 59"/>
                <a:gd name="T50" fmla="*/ 272975 w 102"/>
                <a:gd name="T51" fmla="*/ 38098 h 59"/>
                <a:gd name="T52" fmla="*/ 286860 w 102"/>
                <a:gd name="T53" fmla="*/ 40866 h 59"/>
                <a:gd name="T54" fmla="*/ 297925 w 102"/>
                <a:gd name="T55" fmla="*/ 46499 h 59"/>
                <a:gd name="T56" fmla="*/ 308283 w 102"/>
                <a:gd name="T57" fmla="*/ 49267 h 59"/>
                <a:gd name="T58" fmla="*/ 329736 w 102"/>
                <a:gd name="T59" fmla="*/ 54331 h 59"/>
                <a:gd name="T60" fmla="*/ 329736 w 102"/>
                <a:gd name="T61" fmla="*/ 62731 h 59"/>
                <a:gd name="T62" fmla="*/ 326214 w 102"/>
                <a:gd name="T63" fmla="*/ 70563 h 59"/>
                <a:gd name="T64" fmla="*/ 336602 w 102"/>
                <a:gd name="T65" fmla="*/ 78964 h 59"/>
                <a:gd name="T66" fmla="*/ 329736 w 102"/>
                <a:gd name="T67" fmla="*/ 81732 h 59"/>
                <a:gd name="T68" fmla="*/ 333105 w 102"/>
                <a:gd name="T69" fmla="*/ 84592 h 59"/>
                <a:gd name="T70" fmla="*/ 326214 w 102"/>
                <a:gd name="T71" fmla="*/ 87360 h 59"/>
                <a:gd name="T72" fmla="*/ 333105 w 102"/>
                <a:gd name="T73" fmla="*/ 90133 h 59"/>
                <a:gd name="T74" fmla="*/ 333105 w 102"/>
                <a:gd name="T75" fmla="*/ 97964 h 59"/>
                <a:gd name="T76" fmla="*/ 326214 w 102"/>
                <a:gd name="T77" fmla="*/ 97964 h 59"/>
                <a:gd name="T78" fmla="*/ 340124 w 102"/>
                <a:gd name="T79" fmla="*/ 100825 h 59"/>
                <a:gd name="T80" fmla="*/ 354532 w 102"/>
                <a:gd name="T81" fmla="*/ 97964 h 59"/>
                <a:gd name="T82" fmla="*/ 358055 w 102"/>
                <a:gd name="T83" fmla="*/ 114172 h 59"/>
                <a:gd name="T84" fmla="*/ 358055 w 102"/>
                <a:gd name="T85" fmla="*/ 11705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26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143819 w 69"/>
                <a:gd name="T1" fmla="*/ 144879 h 53"/>
                <a:gd name="T2" fmla="*/ 132825 w 69"/>
                <a:gd name="T3" fmla="*/ 142109 h 53"/>
                <a:gd name="T4" fmla="*/ 129479 w 69"/>
                <a:gd name="T5" fmla="*/ 131400 h 53"/>
                <a:gd name="T6" fmla="*/ 115815 w 69"/>
                <a:gd name="T7" fmla="*/ 120189 h 53"/>
                <a:gd name="T8" fmla="*/ 108852 w 69"/>
                <a:gd name="T9" fmla="*/ 106705 h 53"/>
                <a:gd name="T10" fmla="*/ 101367 w 69"/>
                <a:gd name="T11" fmla="*/ 101044 h 53"/>
                <a:gd name="T12" fmla="*/ 87708 w 69"/>
                <a:gd name="T13" fmla="*/ 93201 h 53"/>
                <a:gd name="T14" fmla="*/ 80873 w 69"/>
                <a:gd name="T15" fmla="*/ 87559 h 53"/>
                <a:gd name="T16" fmla="*/ 77394 w 69"/>
                <a:gd name="T17" fmla="*/ 82015 h 53"/>
                <a:gd name="T18" fmla="*/ 52766 w 69"/>
                <a:gd name="T19" fmla="*/ 68531 h 53"/>
                <a:gd name="T20" fmla="*/ 45931 w 69"/>
                <a:gd name="T21" fmla="*/ 62869 h 53"/>
                <a:gd name="T22" fmla="*/ 34942 w 69"/>
                <a:gd name="T23" fmla="*/ 51683 h 53"/>
                <a:gd name="T24" fmla="*/ 28112 w 69"/>
                <a:gd name="T25" fmla="*/ 43841 h 53"/>
                <a:gd name="T26" fmla="*/ 3479 w 69"/>
                <a:gd name="T27" fmla="*/ 38174 h 53"/>
                <a:gd name="T28" fmla="*/ 3479 w 69"/>
                <a:gd name="T29" fmla="*/ 27557 h 53"/>
                <a:gd name="T30" fmla="*/ 10314 w 69"/>
                <a:gd name="T31" fmla="*/ 21920 h 53"/>
                <a:gd name="T32" fmla="*/ 10314 w 69"/>
                <a:gd name="T33" fmla="*/ 19146 h 53"/>
                <a:gd name="T34" fmla="*/ 28112 w 69"/>
                <a:gd name="T35" fmla="*/ 13508 h 53"/>
                <a:gd name="T36" fmla="*/ 41772 w 69"/>
                <a:gd name="T37" fmla="*/ 8412 h 53"/>
                <a:gd name="T38" fmla="*/ 45931 w 69"/>
                <a:gd name="T39" fmla="*/ 5661 h 53"/>
                <a:gd name="T40" fmla="*/ 108852 w 69"/>
                <a:gd name="T41" fmla="*/ 2775 h 53"/>
                <a:gd name="T42" fmla="*/ 108852 w 69"/>
                <a:gd name="T43" fmla="*/ 5661 h 53"/>
                <a:gd name="T44" fmla="*/ 122644 w 69"/>
                <a:gd name="T45" fmla="*/ 10617 h 53"/>
                <a:gd name="T46" fmla="*/ 178761 w 69"/>
                <a:gd name="T47" fmla="*/ 10617 h 53"/>
                <a:gd name="T48" fmla="*/ 238331 w 69"/>
                <a:gd name="T49" fmla="*/ 46610 h 53"/>
                <a:gd name="T50" fmla="*/ 231501 w 69"/>
                <a:gd name="T51" fmla="*/ 51683 h 53"/>
                <a:gd name="T52" fmla="*/ 220533 w 69"/>
                <a:gd name="T53" fmla="*/ 65756 h 53"/>
                <a:gd name="T54" fmla="*/ 217182 w 69"/>
                <a:gd name="T55" fmla="*/ 76373 h 53"/>
                <a:gd name="T56" fmla="*/ 217182 w 69"/>
                <a:gd name="T57" fmla="*/ 82015 h 53"/>
                <a:gd name="T58" fmla="*/ 210352 w 69"/>
                <a:gd name="T59" fmla="*/ 84785 h 53"/>
                <a:gd name="T60" fmla="*/ 206868 w 69"/>
                <a:gd name="T61" fmla="*/ 90427 h 53"/>
                <a:gd name="T62" fmla="*/ 200038 w 69"/>
                <a:gd name="T63" fmla="*/ 95523 h 53"/>
                <a:gd name="T64" fmla="*/ 185591 w 69"/>
                <a:gd name="T65" fmla="*/ 106705 h 53"/>
                <a:gd name="T66" fmla="*/ 175410 w 69"/>
                <a:gd name="T67" fmla="*/ 112347 h 53"/>
                <a:gd name="T68" fmla="*/ 171931 w 69"/>
                <a:gd name="T69" fmla="*/ 117322 h 53"/>
                <a:gd name="T70" fmla="*/ 160937 w 69"/>
                <a:gd name="T71" fmla="*/ 120189 h 53"/>
                <a:gd name="T72" fmla="*/ 160937 w 69"/>
                <a:gd name="T73" fmla="*/ 122964 h 53"/>
                <a:gd name="T74" fmla="*/ 157586 w 69"/>
                <a:gd name="T75" fmla="*/ 128625 h 53"/>
                <a:gd name="T76" fmla="*/ 150782 w 69"/>
                <a:gd name="T77" fmla="*/ 131400 h 53"/>
                <a:gd name="T78" fmla="*/ 150782 w 69"/>
                <a:gd name="T79" fmla="*/ 131400 h 53"/>
                <a:gd name="T80" fmla="*/ 150782 w 69"/>
                <a:gd name="T81" fmla="*/ 134145 h 53"/>
                <a:gd name="T82" fmla="*/ 154108 w 69"/>
                <a:gd name="T83" fmla="*/ 136467 h 53"/>
                <a:gd name="T84" fmla="*/ 147303 w 69"/>
                <a:gd name="T85" fmla="*/ 139242 h 53"/>
                <a:gd name="T86" fmla="*/ 143819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27" name="Freeform 62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31983 w 73"/>
                <a:gd name="T1" fmla="*/ 113762 h 77"/>
                <a:gd name="T2" fmla="*/ 39714 w 73"/>
                <a:gd name="T3" fmla="*/ 122254 h 77"/>
                <a:gd name="T4" fmla="*/ 46628 w 73"/>
                <a:gd name="T5" fmla="*/ 127977 h 77"/>
                <a:gd name="T6" fmla="*/ 46628 w 73"/>
                <a:gd name="T7" fmla="*/ 135892 h 77"/>
                <a:gd name="T8" fmla="*/ 50163 w 73"/>
                <a:gd name="T9" fmla="*/ 138681 h 77"/>
                <a:gd name="T10" fmla="*/ 46628 w 73"/>
                <a:gd name="T11" fmla="*/ 152988 h 77"/>
                <a:gd name="T12" fmla="*/ 43120 w 73"/>
                <a:gd name="T13" fmla="*/ 166627 h 77"/>
                <a:gd name="T14" fmla="*/ 50163 w 73"/>
                <a:gd name="T15" fmla="*/ 188757 h 77"/>
                <a:gd name="T16" fmla="*/ 57077 w 73"/>
                <a:gd name="T17" fmla="*/ 197244 h 77"/>
                <a:gd name="T18" fmla="*/ 60591 w 73"/>
                <a:gd name="T19" fmla="*/ 205281 h 77"/>
                <a:gd name="T20" fmla="*/ 64125 w 73"/>
                <a:gd name="T21" fmla="*/ 210980 h 77"/>
                <a:gd name="T22" fmla="*/ 207545 w 73"/>
                <a:gd name="T23" fmla="*/ 210980 h 77"/>
                <a:gd name="T24" fmla="*/ 214459 w 73"/>
                <a:gd name="T25" fmla="*/ 213768 h 77"/>
                <a:gd name="T26" fmla="*/ 211058 w 73"/>
                <a:gd name="T27" fmla="*/ 197244 h 77"/>
                <a:gd name="T28" fmla="*/ 214459 w 73"/>
                <a:gd name="T29" fmla="*/ 191662 h 77"/>
                <a:gd name="T30" fmla="*/ 229104 w 73"/>
                <a:gd name="T31" fmla="*/ 191662 h 77"/>
                <a:gd name="T32" fmla="*/ 239527 w 73"/>
                <a:gd name="T33" fmla="*/ 191662 h 77"/>
                <a:gd name="T34" fmla="*/ 239527 w 73"/>
                <a:gd name="T35" fmla="*/ 180241 h 77"/>
                <a:gd name="T36" fmla="*/ 239527 w 73"/>
                <a:gd name="T37" fmla="*/ 172325 h 77"/>
                <a:gd name="T38" fmla="*/ 246442 w 73"/>
                <a:gd name="T39" fmla="*/ 147289 h 77"/>
                <a:gd name="T40" fmla="*/ 254173 w 73"/>
                <a:gd name="T41" fmla="*/ 133080 h 77"/>
                <a:gd name="T42" fmla="*/ 261087 w 73"/>
                <a:gd name="T43" fmla="*/ 130765 h 77"/>
                <a:gd name="T44" fmla="*/ 261087 w 73"/>
                <a:gd name="T45" fmla="*/ 127977 h 77"/>
                <a:gd name="T46" fmla="*/ 257687 w 73"/>
                <a:gd name="T47" fmla="*/ 127977 h 77"/>
                <a:gd name="T48" fmla="*/ 246442 w 73"/>
                <a:gd name="T49" fmla="*/ 125042 h 77"/>
                <a:gd name="T50" fmla="*/ 243067 w 73"/>
                <a:gd name="T51" fmla="*/ 113762 h 77"/>
                <a:gd name="T52" fmla="*/ 229104 w 73"/>
                <a:gd name="T53" fmla="*/ 102936 h 77"/>
                <a:gd name="T54" fmla="*/ 221507 w 73"/>
                <a:gd name="T55" fmla="*/ 88726 h 77"/>
                <a:gd name="T56" fmla="*/ 214459 w 73"/>
                <a:gd name="T57" fmla="*/ 83028 h 77"/>
                <a:gd name="T58" fmla="*/ 200502 w 73"/>
                <a:gd name="T59" fmla="*/ 75112 h 77"/>
                <a:gd name="T60" fmla="*/ 192899 w 73"/>
                <a:gd name="T61" fmla="*/ 69389 h 77"/>
                <a:gd name="T62" fmla="*/ 189365 w 73"/>
                <a:gd name="T63" fmla="*/ 63690 h 77"/>
                <a:gd name="T64" fmla="*/ 164296 w 73"/>
                <a:gd name="T65" fmla="*/ 50076 h 77"/>
                <a:gd name="T66" fmla="*/ 157382 w 73"/>
                <a:gd name="T67" fmla="*/ 44353 h 77"/>
                <a:gd name="T68" fmla="*/ 146933 w 73"/>
                <a:gd name="T69" fmla="*/ 33527 h 77"/>
                <a:gd name="T70" fmla="*/ 139228 w 73"/>
                <a:gd name="T71" fmla="*/ 25036 h 77"/>
                <a:gd name="T72" fmla="*/ 114128 w 73"/>
                <a:gd name="T73" fmla="*/ 19337 h 77"/>
                <a:gd name="T74" fmla="*/ 114128 w 73"/>
                <a:gd name="T75" fmla="*/ 8487 h 77"/>
                <a:gd name="T76" fmla="*/ 121865 w 73"/>
                <a:gd name="T77" fmla="*/ 2788 h 77"/>
                <a:gd name="T78" fmla="*/ 121865 w 73"/>
                <a:gd name="T79" fmla="*/ 0 h 77"/>
                <a:gd name="T80" fmla="*/ 0 w 73"/>
                <a:gd name="T81" fmla="*/ 1361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28" name="Freeform 63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128036 w 62"/>
                <a:gd name="T1" fmla="*/ 5625 h 29"/>
                <a:gd name="T2" fmla="*/ 6893 w 62"/>
                <a:gd name="T3" fmla="*/ 46428 h 29"/>
                <a:gd name="T4" fmla="*/ 14572 w 62"/>
                <a:gd name="T5" fmla="*/ 43569 h 29"/>
                <a:gd name="T6" fmla="*/ 28333 w 62"/>
                <a:gd name="T7" fmla="*/ 35177 h 29"/>
                <a:gd name="T8" fmla="*/ 35354 w 62"/>
                <a:gd name="T9" fmla="*/ 29644 h 29"/>
                <a:gd name="T10" fmla="*/ 38724 w 62"/>
                <a:gd name="T11" fmla="*/ 27349 h 29"/>
                <a:gd name="T12" fmla="*/ 49798 w 62"/>
                <a:gd name="T13" fmla="*/ 24587 h 29"/>
                <a:gd name="T14" fmla="*/ 67190 w 62"/>
                <a:gd name="T15" fmla="*/ 18957 h 29"/>
                <a:gd name="T16" fmla="*/ 74740 w 62"/>
                <a:gd name="T17" fmla="*/ 21845 h 29"/>
                <a:gd name="T18" fmla="*/ 81629 w 62"/>
                <a:gd name="T19" fmla="*/ 21845 h 29"/>
                <a:gd name="T20" fmla="*/ 88655 w 62"/>
                <a:gd name="T21" fmla="*/ 32411 h 29"/>
                <a:gd name="T22" fmla="*/ 95523 w 62"/>
                <a:gd name="T23" fmla="*/ 32411 h 29"/>
                <a:gd name="T24" fmla="*/ 95523 w 62"/>
                <a:gd name="T25" fmla="*/ 38036 h 29"/>
                <a:gd name="T26" fmla="*/ 110095 w 62"/>
                <a:gd name="T27" fmla="*/ 40802 h 29"/>
                <a:gd name="T28" fmla="*/ 120353 w 62"/>
                <a:gd name="T29" fmla="*/ 46428 h 29"/>
                <a:gd name="T30" fmla="*/ 124538 w 62"/>
                <a:gd name="T31" fmla="*/ 51368 h 29"/>
                <a:gd name="T32" fmla="*/ 113490 w 62"/>
                <a:gd name="T33" fmla="*/ 68152 h 29"/>
                <a:gd name="T34" fmla="*/ 124538 w 62"/>
                <a:gd name="T35" fmla="*/ 73213 h 29"/>
                <a:gd name="T36" fmla="*/ 134929 w 62"/>
                <a:gd name="T37" fmla="*/ 75980 h 29"/>
                <a:gd name="T38" fmla="*/ 138427 w 62"/>
                <a:gd name="T39" fmla="*/ 75980 h 29"/>
                <a:gd name="T40" fmla="*/ 148819 w 62"/>
                <a:gd name="T41" fmla="*/ 73213 h 29"/>
                <a:gd name="T42" fmla="*/ 163262 w 62"/>
                <a:gd name="T43" fmla="*/ 78838 h 29"/>
                <a:gd name="T44" fmla="*/ 166760 w 62"/>
                <a:gd name="T45" fmla="*/ 75980 h 29"/>
                <a:gd name="T46" fmla="*/ 159892 w 62"/>
                <a:gd name="T47" fmla="*/ 70447 h 29"/>
                <a:gd name="T48" fmla="*/ 156394 w 62"/>
                <a:gd name="T49" fmla="*/ 68152 h 29"/>
                <a:gd name="T50" fmla="*/ 159892 w 62"/>
                <a:gd name="T51" fmla="*/ 65409 h 29"/>
                <a:gd name="T52" fmla="*/ 156394 w 62"/>
                <a:gd name="T53" fmla="*/ 62643 h 29"/>
                <a:gd name="T54" fmla="*/ 145321 w 62"/>
                <a:gd name="T55" fmla="*/ 51368 h 29"/>
                <a:gd name="T56" fmla="*/ 145321 w 62"/>
                <a:gd name="T57" fmla="*/ 43569 h 29"/>
                <a:gd name="T58" fmla="*/ 145321 w 62"/>
                <a:gd name="T59" fmla="*/ 32411 h 29"/>
                <a:gd name="T60" fmla="*/ 145321 w 62"/>
                <a:gd name="T61" fmla="*/ 27349 h 29"/>
                <a:gd name="T62" fmla="*/ 145321 w 62"/>
                <a:gd name="T63" fmla="*/ 24587 h 29"/>
                <a:gd name="T64" fmla="*/ 156394 w 62"/>
                <a:gd name="T65" fmla="*/ 16215 h 29"/>
                <a:gd name="T66" fmla="*/ 159892 w 62"/>
                <a:gd name="T67" fmla="*/ 10565 h 29"/>
                <a:gd name="T68" fmla="*/ 166760 w 62"/>
                <a:gd name="T69" fmla="*/ 10565 h 29"/>
                <a:gd name="T70" fmla="*/ 159892 w 62"/>
                <a:gd name="T71" fmla="*/ 21845 h 29"/>
                <a:gd name="T72" fmla="*/ 156394 w 62"/>
                <a:gd name="T73" fmla="*/ 27349 h 29"/>
                <a:gd name="T74" fmla="*/ 163262 w 62"/>
                <a:gd name="T75" fmla="*/ 32411 h 29"/>
                <a:gd name="T76" fmla="*/ 163262 w 62"/>
                <a:gd name="T77" fmla="*/ 43569 h 29"/>
                <a:gd name="T78" fmla="*/ 159892 w 62"/>
                <a:gd name="T79" fmla="*/ 49194 h 29"/>
                <a:gd name="T80" fmla="*/ 163262 w 62"/>
                <a:gd name="T81" fmla="*/ 51368 h 29"/>
                <a:gd name="T82" fmla="*/ 163262 w 62"/>
                <a:gd name="T83" fmla="*/ 57017 h 29"/>
                <a:gd name="T84" fmla="*/ 166760 w 62"/>
                <a:gd name="T85" fmla="*/ 65409 h 29"/>
                <a:gd name="T86" fmla="*/ 177152 w 62"/>
                <a:gd name="T87" fmla="*/ 68152 h 29"/>
                <a:gd name="T88" fmla="*/ 184727 w 62"/>
                <a:gd name="T89" fmla="*/ 65409 h 29"/>
                <a:gd name="T90" fmla="*/ 184727 w 62"/>
                <a:gd name="T91" fmla="*/ 70447 h 29"/>
                <a:gd name="T92" fmla="*/ 188225 w 62"/>
                <a:gd name="T93" fmla="*/ 75980 h 29"/>
                <a:gd name="T94" fmla="*/ 195119 w 62"/>
                <a:gd name="T95" fmla="*/ 78838 h 29"/>
                <a:gd name="T96" fmla="*/ 198617 w 62"/>
                <a:gd name="T97" fmla="*/ 75980 h 29"/>
                <a:gd name="T98" fmla="*/ 216558 w 62"/>
                <a:gd name="T99" fmla="*/ 70447 h 29"/>
                <a:gd name="T100" fmla="*/ 220056 w 62"/>
                <a:gd name="T101" fmla="*/ 51368 h 29"/>
                <a:gd name="T102" fmla="*/ 191723 w 62"/>
                <a:gd name="T103" fmla="*/ 57017 h 29"/>
                <a:gd name="T104" fmla="*/ 166760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29" name="Freeform 64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50084 w 15"/>
                <a:gd name="T1" fmla="*/ 60484 h 24"/>
                <a:gd name="T2" fmla="*/ 50084 w 15"/>
                <a:gd name="T3" fmla="*/ 55375 h 24"/>
                <a:gd name="T4" fmla="*/ 46826 w 15"/>
                <a:gd name="T5" fmla="*/ 49696 h 24"/>
                <a:gd name="T6" fmla="*/ 40199 w 15"/>
                <a:gd name="T7" fmla="*/ 44036 h 24"/>
                <a:gd name="T8" fmla="*/ 33551 w 15"/>
                <a:gd name="T9" fmla="*/ 41257 h 24"/>
                <a:gd name="T10" fmla="*/ 30319 w 15"/>
                <a:gd name="T11" fmla="*/ 38478 h 24"/>
                <a:gd name="T12" fmla="*/ 30319 w 15"/>
                <a:gd name="T13" fmla="*/ 32799 h 24"/>
                <a:gd name="T14" fmla="*/ 23028 w 15"/>
                <a:gd name="T15" fmla="*/ 24906 h 24"/>
                <a:gd name="T16" fmla="*/ 19765 w 15"/>
                <a:gd name="T17" fmla="*/ 22006 h 24"/>
                <a:gd name="T18" fmla="*/ 16507 w 15"/>
                <a:gd name="T19" fmla="*/ 16326 h 24"/>
                <a:gd name="T20" fmla="*/ 13143 w 15"/>
                <a:gd name="T21" fmla="*/ 13548 h 24"/>
                <a:gd name="T22" fmla="*/ 13143 w 15"/>
                <a:gd name="T23" fmla="*/ 11359 h 24"/>
                <a:gd name="T24" fmla="*/ 13143 w 15"/>
                <a:gd name="T25" fmla="*/ 11359 h 24"/>
                <a:gd name="T26" fmla="*/ 13143 w 15"/>
                <a:gd name="T27" fmla="*/ 8463 h 24"/>
                <a:gd name="T28" fmla="*/ 16507 w 15"/>
                <a:gd name="T29" fmla="*/ 0 h 24"/>
                <a:gd name="T30" fmla="*/ 13143 w 15"/>
                <a:gd name="T31" fmla="*/ 0 h 24"/>
                <a:gd name="T32" fmla="*/ 6622 w 15"/>
                <a:gd name="T33" fmla="*/ 0 h 24"/>
                <a:gd name="T34" fmla="*/ 3258 w 15"/>
                <a:gd name="T35" fmla="*/ 2779 h 24"/>
                <a:gd name="T36" fmla="*/ 3258 w 15"/>
                <a:gd name="T37" fmla="*/ 5679 h 24"/>
                <a:gd name="T38" fmla="*/ 3258 w 15"/>
                <a:gd name="T39" fmla="*/ 8463 h 24"/>
                <a:gd name="T40" fmla="*/ 0 w 15"/>
                <a:gd name="T41" fmla="*/ 8463 h 24"/>
                <a:gd name="T42" fmla="*/ 23028 w 15"/>
                <a:gd name="T43" fmla="*/ 66047 h 24"/>
                <a:gd name="T44" fmla="*/ 50084 w 15"/>
                <a:gd name="T45" fmla="*/ 60484 h 24"/>
                <a:gd name="T46" fmla="*/ 50084 w 15"/>
                <a:gd name="T47" fmla="*/ 60484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30" name="Freeform 65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85695 h 42"/>
                <a:gd name="T2" fmla="*/ 0 w 19"/>
                <a:gd name="T3" fmla="*/ 88482 h 42"/>
                <a:gd name="T4" fmla="*/ 7128 w 19"/>
                <a:gd name="T5" fmla="*/ 94198 h 42"/>
                <a:gd name="T6" fmla="*/ 21947 w 19"/>
                <a:gd name="T7" fmla="*/ 102681 h 42"/>
                <a:gd name="T8" fmla="*/ 32510 w 19"/>
                <a:gd name="T9" fmla="*/ 105014 h 42"/>
                <a:gd name="T10" fmla="*/ 36765 w 19"/>
                <a:gd name="T11" fmla="*/ 110710 h 42"/>
                <a:gd name="T12" fmla="*/ 40330 w 19"/>
                <a:gd name="T13" fmla="*/ 116401 h 42"/>
                <a:gd name="T14" fmla="*/ 47489 w 19"/>
                <a:gd name="T15" fmla="*/ 107801 h 42"/>
                <a:gd name="T16" fmla="*/ 50919 w 19"/>
                <a:gd name="T17" fmla="*/ 97107 h 42"/>
                <a:gd name="T18" fmla="*/ 62307 w 19"/>
                <a:gd name="T19" fmla="*/ 82908 h 42"/>
                <a:gd name="T20" fmla="*/ 69301 w 19"/>
                <a:gd name="T21" fmla="*/ 72092 h 42"/>
                <a:gd name="T22" fmla="*/ 65871 w 19"/>
                <a:gd name="T23" fmla="*/ 52792 h 42"/>
                <a:gd name="T24" fmla="*/ 62307 w 19"/>
                <a:gd name="T25" fmla="*/ 35807 h 42"/>
                <a:gd name="T26" fmla="*/ 50919 w 19"/>
                <a:gd name="T27" fmla="*/ 38594 h 42"/>
                <a:gd name="T28" fmla="*/ 47489 w 19"/>
                <a:gd name="T29" fmla="*/ 38594 h 42"/>
                <a:gd name="T30" fmla="*/ 43925 w 19"/>
                <a:gd name="T31" fmla="*/ 38594 h 42"/>
                <a:gd name="T32" fmla="*/ 47489 w 19"/>
                <a:gd name="T33" fmla="*/ 30711 h 42"/>
                <a:gd name="T34" fmla="*/ 50919 w 19"/>
                <a:gd name="T35" fmla="*/ 30711 h 42"/>
                <a:gd name="T36" fmla="*/ 54483 w 19"/>
                <a:gd name="T37" fmla="*/ 22086 h 42"/>
                <a:gd name="T38" fmla="*/ 58743 w 19"/>
                <a:gd name="T39" fmla="*/ 16512 h 42"/>
                <a:gd name="T40" fmla="*/ 14819 w 19"/>
                <a:gd name="T41" fmla="*/ 0 h 42"/>
                <a:gd name="T42" fmla="*/ 10563 w 19"/>
                <a:gd name="T43" fmla="*/ 5696 h 42"/>
                <a:gd name="T44" fmla="*/ 7128 w 19"/>
                <a:gd name="T45" fmla="*/ 16512 h 42"/>
                <a:gd name="T46" fmla="*/ 0 w 19"/>
                <a:gd name="T47" fmla="*/ 22086 h 42"/>
                <a:gd name="T48" fmla="*/ 3564 w 19"/>
                <a:gd name="T49" fmla="*/ 24990 h 42"/>
                <a:gd name="T50" fmla="*/ 3564 w 19"/>
                <a:gd name="T51" fmla="*/ 30711 h 42"/>
                <a:gd name="T52" fmla="*/ 3564 w 19"/>
                <a:gd name="T53" fmla="*/ 41405 h 42"/>
                <a:gd name="T54" fmla="*/ 10563 w 19"/>
                <a:gd name="T55" fmla="*/ 47101 h 42"/>
                <a:gd name="T56" fmla="*/ 18383 w 19"/>
                <a:gd name="T57" fmla="*/ 50005 h 42"/>
                <a:gd name="T58" fmla="*/ 25511 w 19"/>
                <a:gd name="T59" fmla="*/ 52792 h 42"/>
                <a:gd name="T60" fmla="*/ 32510 w 19"/>
                <a:gd name="T61" fmla="*/ 58488 h 42"/>
                <a:gd name="T62" fmla="*/ 14819 w 19"/>
                <a:gd name="T63" fmla="*/ 66396 h 42"/>
                <a:gd name="T64" fmla="*/ 3564 w 19"/>
                <a:gd name="T65" fmla="*/ 77783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31" name="Freeform 66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10574 h 22"/>
                <a:gd name="T2" fmla="*/ 28346 w 23"/>
                <a:gd name="T3" fmla="*/ 5632 h 22"/>
                <a:gd name="T4" fmla="*/ 28346 w 23"/>
                <a:gd name="T5" fmla="*/ 8400 h 22"/>
                <a:gd name="T6" fmla="*/ 31875 w 23"/>
                <a:gd name="T7" fmla="*/ 8400 h 22"/>
                <a:gd name="T8" fmla="*/ 31875 w 23"/>
                <a:gd name="T9" fmla="*/ 8400 h 22"/>
                <a:gd name="T10" fmla="*/ 71303 w 23"/>
                <a:gd name="T11" fmla="*/ 0 h 22"/>
                <a:gd name="T12" fmla="*/ 81702 w 23"/>
                <a:gd name="T13" fmla="*/ 24625 h 22"/>
                <a:gd name="T14" fmla="*/ 81702 w 23"/>
                <a:gd name="T15" fmla="*/ 27392 h 22"/>
                <a:gd name="T16" fmla="*/ 78331 w 23"/>
                <a:gd name="T17" fmla="*/ 27392 h 22"/>
                <a:gd name="T18" fmla="*/ 81702 w 23"/>
                <a:gd name="T19" fmla="*/ 30257 h 22"/>
                <a:gd name="T20" fmla="*/ 81702 w 23"/>
                <a:gd name="T21" fmla="*/ 30257 h 22"/>
                <a:gd name="T22" fmla="*/ 74807 w 23"/>
                <a:gd name="T23" fmla="*/ 32455 h 22"/>
                <a:gd name="T24" fmla="*/ 60221 w 23"/>
                <a:gd name="T25" fmla="*/ 35198 h 22"/>
                <a:gd name="T26" fmla="*/ 56855 w 23"/>
                <a:gd name="T27" fmla="*/ 35198 h 22"/>
                <a:gd name="T28" fmla="*/ 56855 w 23"/>
                <a:gd name="T29" fmla="*/ 35198 h 22"/>
                <a:gd name="T30" fmla="*/ 56855 w 23"/>
                <a:gd name="T31" fmla="*/ 38082 h 22"/>
                <a:gd name="T32" fmla="*/ 56855 w 23"/>
                <a:gd name="T33" fmla="*/ 38082 h 22"/>
                <a:gd name="T34" fmla="*/ 46456 w 23"/>
                <a:gd name="T35" fmla="*/ 40855 h 22"/>
                <a:gd name="T36" fmla="*/ 35374 w 23"/>
                <a:gd name="T37" fmla="*/ 43598 h 22"/>
                <a:gd name="T38" fmla="*/ 35374 w 23"/>
                <a:gd name="T39" fmla="*/ 43598 h 22"/>
                <a:gd name="T40" fmla="*/ 28346 w 23"/>
                <a:gd name="T41" fmla="*/ 49249 h 22"/>
                <a:gd name="T42" fmla="*/ 10399 w 23"/>
                <a:gd name="T43" fmla="*/ 57055 h 22"/>
                <a:gd name="T44" fmla="*/ 6895 w 23"/>
                <a:gd name="T45" fmla="*/ 59823 h 22"/>
                <a:gd name="T46" fmla="*/ 0 w 23"/>
                <a:gd name="T47" fmla="*/ 57055 h 22"/>
                <a:gd name="T48" fmla="*/ 6895 w 23"/>
                <a:gd name="T49" fmla="*/ 51428 h 22"/>
                <a:gd name="T50" fmla="*/ 6895 w 23"/>
                <a:gd name="T51" fmla="*/ 49249 h 22"/>
                <a:gd name="T52" fmla="*/ 6895 w 23"/>
                <a:gd name="T53" fmla="*/ 46482 h 22"/>
                <a:gd name="T54" fmla="*/ 0 w 23"/>
                <a:gd name="T55" fmla="*/ 10574 h 22"/>
                <a:gd name="T56" fmla="*/ 0 w 23"/>
                <a:gd name="T57" fmla="*/ 105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32" name="Freeform 67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36733 w 45"/>
                <a:gd name="T1" fmla="*/ 19162 h 23"/>
                <a:gd name="T2" fmla="*/ 87552 w 45"/>
                <a:gd name="T3" fmla="*/ 8419 h 23"/>
                <a:gd name="T4" fmla="*/ 91114 w 45"/>
                <a:gd name="T5" fmla="*/ 8419 h 23"/>
                <a:gd name="T6" fmla="*/ 91114 w 45"/>
                <a:gd name="T7" fmla="*/ 5668 h 23"/>
                <a:gd name="T8" fmla="*/ 98265 w 45"/>
                <a:gd name="T9" fmla="*/ 0 h 23"/>
                <a:gd name="T10" fmla="*/ 105921 w 45"/>
                <a:gd name="T11" fmla="*/ 0 h 23"/>
                <a:gd name="T12" fmla="*/ 113046 w 45"/>
                <a:gd name="T13" fmla="*/ 8419 h 23"/>
                <a:gd name="T14" fmla="*/ 116603 w 45"/>
                <a:gd name="T15" fmla="*/ 13518 h 23"/>
                <a:gd name="T16" fmla="*/ 109483 w 45"/>
                <a:gd name="T17" fmla="*/ 19162 h 23"/>
                <a:gd name="T18" fmla="*/ 105921 w 45"/>
                <a:gd name="T19" fmla="*/ 27601 h 23"/>
                <a:gd name="T20" fmla="*/ 120032 w 45"/>
                <a:gd name="T21" fmla="*/ 27601 h 23"/>
                <a:gd name="T22" fmla="*/ 131410 w 45"/>
                <a:gd name="T23" fmla="*/ 40997 h 23"/>
                <a:gd name="T24" fmla="*/ 149088 w 45"/>
                <a:gd name="T25" fmla="*/ 43870 h 23"/>
                <a:gd name="T26" fmla="*/ 156899 w 45"/>
                <a:gd name="T27" fmla="*/ 38226 h 23"/>
                <a:gd name="T28" fmla="*/ 153337 w 45"/>
                <a:gd name="T29" fmla="*/ 32558 h 23"/>
                <a:gd name="T30" fmla="*/ 145526 w 45"/>
                <a:gd name="T31" fmla="*/ 27601 h 23"/>
                <a:gd name="T32" fmla="*/ 153337 w 45"/>
                <a:gd name="T33" fmla="*/ 30376 h 23"/>
                <a:gd name="T34" fmla="*/ 163890 w 45"/>
                <a:gd name="T35" fmla="*/ 43870 h 23"/>
                <a:gd name="T36" fmla="*/ 160327 w 45"/>
                <a:gd name="T37" fmla="*/ 46641 h 23"/>
                <a:gd name="T38" fmla="*/ 145526 w 45"/>
                <a:gd name="T39" fmla="*/ 52309 h 23"/>
                <a:gd name="T40" fmla="*/ 134972 w 45"/>
                <a:gd name="T41" fmla="*/ 57383 h 23"/>
                <a:gd name="T42" fmla="*/ 134972 w 45"/>
                <a:gd name="T43" fmla="*/ 54490 h 23"/>
                <a:gd name="T44" fmla="*/ 131410 w 45"/>
                <a:gd name="T45" fmla="*/ 49538 h 23"/>
                <a:gd name="T46" fmla="*/ 123594 w 45"/>
                <a:gd name="T47" fmla="*/ 60159 h 23"/>
                <a:gd name="T48" fmla="*/ 116603 w 45"/>
                <a:gd name="T49" fmla="*/ 60159 h 23"/>
                <a:gd name="T50" fmla="*/ 116603 w 45"/>
                <a:gd name="T51" fmla="*/ 57383 h 23"/>
                <a:gd name="T52" fmla="*/ 109483 w 45"/>
                <a:gd name="T53" fmla="*/ 54490 h 23"/>
                <a:gd name="T54" fmla="*/ 101668 w 45"/>
                <a:gd name="T55" fmla="*/ 52309 h 23"/>
                <a:gd name="T56" fmla="*/ 98265 w 45"/>
                <a:gd name="T57" fmla="*/ 46641 h 23"/>
                <a:gd name="T58" fmla="*/ 76338 w 45"/>
                <a:gd name="T59" fmla="*/ 46641 h 23"/>
                <a:gd name="T60" fmla="*/ 36733 w 45"/>
                <a:gd name="T61" fmla="*/ 54490 h 23"/>
                <a:gd name="T62" fmla="*/ 32480 w 45"/>
                <a:gd name="T63" fmla="*/ 52309 h 23"/>
                <a:gd name="T64" fmla="*/ 0 w 45"/>
                <a:gd name="T65" fmla="*/ 57383 h 23"/>
                <a:gd name="T66" fmla="*/ 0 w 45"/>
                <a:gd name="T67" fmla="*/ 24708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33" name="Freeform 68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5839 h 13"/>
                <a:gd name="T2" fmla="*/ 9974 w 12"/>
                <a:gd name="T3" fmla="*/ 31749 h 13"/>
                <a:gd name="T4" fmla="*/ 9974 w 12"/>
                <a:gd name="T5" fmla="*/ 34609 h 13"/>
                <a:gd name="T6" fmla="*/ 6695 w 12"/>
                <a:gd name="T7" fmla="*/ 34609 h 13"/>
                <a:gd name="T8" fmla="*/ 9974 w 12"/>
                <a:gd name="T9" fmla="*/ 37593 h 13"/>
                <a:gd name="T10" fmla="*/ 9974 w 12"/>
                <a:gd name="T11" fmla="*/ 37593 h 13"/>
                <a:gd name="T12" fmla="*/ 9974 w 12"/>
                <a:gd name="T13" fmla="*/ 37593 h 13"/>
                <a:gd name="T14" fmla="*/ 20750 w 12"/>
                <a:gd name="T15" fmla="*/ 34609 h 13"/>
                <a:gd name="T16" fmla="*/ 24034 w 12"/>
                <a:gd name="T17" fmla="*/ 31749 h 13"/>
                <a:gd name="T18" fmla="*/ 24034 w 12"/>
                <a:gd name="T19" fmla="*/ 28746 h 13"/>
                <a:gd name="T20" fmla="*/ 24034 w 12"/>
                <a:gd name="T21" fmla="*/ 25886 h 13"/>
                <a:gd name="T22" fmla="*/ 24034 w 12"/>
                <a:gd name="T23" fmla="*/ 19924 h 13"/>
                <a:gd name="T24" fmla="*/ 27313 w 12"/>
                <a:gd name="T25" fmla="*/ 17669 h 13"/>
                <a:gd name="T26" fmla="*/ 27313 w 12"/>
                <a:gd name="T27" fmla="*/ 19924 h 13"/>
                <a:gd name="T28" fmla="*/ 27313 w 12"/>
                <a:gd name="T29" fmla="*/ 22902 h 13"/>
                <a:gd name="T30" fmla="*/ 27313 w 12"/>
                <a:gd name="T31" fmla="*/ 28746 h 13"/>
                <a:gd name="T32" fmla="*/ 30749 w 12"/>
                <a:gd name="T33" fmla="*/ 28746 h 13"/>
                <a:gd name="T34" fmla="*/ 30749 w 12"/>
                <a:gd name="T35" fmla="*/ 28746 h 13"/>
                <a:gd name="T36" fmla="*/ 30749 w 12"/>
                <a:gd name="T37" fmla="*/ 25886 h 13"/>
                <a:gd name="T38" fmla="*/ 34033 w 12"/>
                <a:gd name="T39" fmla="*/ 25886 h 13"/>
                <a:gd name="T40" fmla="*/ 37444 w 12"/>
                <a:gd name="T41" fmla="*/ 22902 h 13"/>
                <a:gd name="T42" fmla="*/ 40723 w 12"/>
                <a:gd name="T43" fmla="*/ 22902 h 13"/>
                <a:gd name="T44" fmla="*/ 40723 w 12"/>
                <a:gd name="T45" fmla="*/ 22902 h 13"/>
                <a:gd name="T46" fmla="*/ 37444 w 12"/>
                <a:gd name="T47" fmla="*/ 19924 h 13"/>
                <a:gd name="T48" fmla="*/ 37444 w 12"/>
                <a:gd name="T49" fmla="*/ 17669 h 13"/>
                <a:gd name="T50" fmla="*/ 37444 w 12"/>
                <a:gd name="T51" fmla="*/ 17669 h 13"/>
                <a:gd name="T52" fmla="*/ 34033 w 12"/>
                <a:gd name="T53" fmla="*/ 17669 h 13"/>
                <a:gd name="T54" fmla="*/ 30749 w 12"/>
                <a:gd name="T55" fmla="*/ 14686 h 13"/>
                <a:gd name="T56" fmla="*/ 30749 w 12"/>
                <a:gd name="T57" fmla="*/ 14686 h 13"/>
                <a:gd name="T58" fmla="*/ 24034 w 12"/>
                <a:gd name="T59" fmla="*/ 11682 h 13"/>
                <a:gd name="T60" fmla="*/ 20750 w 12"/>
                <a:gd name="T61" fmla="*/ 5839 h 13"/>
                <a:gd name="T62" fmla="*/ 20750 w 12"/>
                <a:gd name="T63" fmla="*/ 5839 h 13"/>
                <a:gd name="T64" fmla="*/ 16694 w 12"/>
                <a:gd name="T65" fmla="*/ 0 h 13"/>
                <a:gd name="T66" fmla="*/ 0 w 12"/>
                <a:gd name="T67" fmla="*/ 5839 h 13"/>
                <a:gd name="T68" fmla="*/ 0 w 12"/>
                <a:gd name="T69" fmla="*/ 5839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34" name="Freeform 69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75487 w 21"/>
                <a:gd name="T1" fmla="*/ 109891 h 47"/>
                <a:gd name="T2" fmla="*/ 72098 w 21"/>
                <a:gd name="T3" fmla="*/ 109891 h 47"/>
                <a:gd name="T4" fmla="*/ 68554 w 21"/>
                <a:gd name="T5" fmla="*/ 109891 h 47"/>
                <a:gd name="T6" fmla="*/ 65011 w 21"/>
                <a:gd name="T7" fmla="*/ 115543 h 47"/>
                <a:gd name="T8" fmla="*/ 60804 w 21"/>
                <a:gd name="T9" fmla="*/ 115543 h 47"/>
                <a:gd name="T10" fmla="*/ 60804 w 21"/>
                <a:gd name="T11" fmla="*/ 118320 h 47"/>
                <a:gd name="T12" fmla="*/ 60804 w 21"/>
                <a:gd name="T13" fmla="*/ 118320 h 47"/>
                <a:gd name="T14" fmla="*/ 60804 w 21"/>
                <a:gd name="T15" fmla="*/ 118320 h 47"/>
                <a:gd name="T16" fmla="*/ 57394 w 21"/>
                <a:gd name="T17" fmla="*/ 118320 h 47"/>
                <a:gd name="T18" fmla="*/ 57394 w 21"/>
                <a:gd name="T19" fmla="*/ 120644 h 47"/>
                <a:gd name="T20" fmla="*/ 6927 w 21"/>
                <a:gd name="T21" fmla="*/ 129098 h 47"/>
                <a:gd name="T22" fmla="*/ 3543 w 21"/>
                <a:gd name="T23" fmla="*/ 126198 h 47"/>
                <a:gd name="T24" fmla="*/ 0 w 21"/>
                <a:gd name="T25" fmla="*/ 123421 h 47"/>
                <a:gd name="T26" fmla="*/ 0 w 21"/>
                <a:gd name="T27" fmla="*/ 120644 h 47"/>
                <a:gd name="T28" fmla="*/ 3543 w 21"/>
                <a:gd name="T29" fmla="*/ 118320 h 47"/>
                <a:gd name="T30" fmla="*/ 0 w 21"/>
                <a:gd name="T31" fmla="*/ 112668 h 47"/>
                <a:gd name="T32" fmla="*/ 0 w 21"/>
                <a:gd name="T33" fmla="*/ 93583 h 47"/>
                <a:gd name="T34" fmla="*/ 0 w 21"/>
                <a:gd name="T35" fmla="*/ 87907 h 47"/>
                <a:gd name="T36" fmla="*/ 3543 w 21"/>
                <a:gd name="T37" fmla="*/ 76681 h 47"/>
                <a:gd name="T38" fmla="*/ 3543 w 21"/>
                <a:gd name="T39" fmla="*/ 71599 h 47"/>
                <a:gd name="T40" fmla="*/ 3543 w 21"/>
                <a:gd name="T41" fmla="*/ 65923 h 47"/>
                <a:gd name="T42" fmla="*/ 3543 w 21"/>
                <a:gd name="T43" fmla="*/ 60251 h 47"/>
                <a:gd name="T44" fmla="*/ 3543 w 21"/>
                <a:gd name="T45" fmla="*/ 57498 h 47"/>
                <a:gd name="T46" fmla="*/ 3543 w 21"/>
                <a:gd name="T47" fmla="*/ 54721 h 47"/>
                <a:gd name="T48" fmla="*/ 14678 w 21"/>
                <a:gd name="T49" fmla="*/ 49615 h 47"/>
                <a:gd name="T50" fmla="*/ 18221 w 21"/>
                <a:gd name="T51" fmla="*/ 38292 h 47"/>
                <a:gd name="T52" fmla="*/ 14678 w 21"/>
                <a:gd name="T53" fmla="*/ 32737 h 47"/>
                <a:gd name="T54" fmla="*/ 14678 w 21"/>
                <a:gd name="T55" fmla="*/ 27631 h 47"/>
                <a:gd name="T56" fmla="*/ 14678 w 21"/>
                <a:gd name="T57" fmla="*/ 27631 h 47"/>
                <a:gd name="T58" fmla="*/ 14678 w 21"/>
                <a:gd name="T59" fmla="*/ 24761 h 47"/>
                <a:gd name="T60" fmla="*/ 10476 w 21"/>
                <a:gd name="T61" fmla="*/ 19207 h 47"/>
                <a:gd name="T62" fmla="*/ 14678 w 21"/>
                <a:gd name="T63" fmla="*/ 10753 h 47"/>
                <a:gd name="T64" fmla="*/ 10476 w 21"/>
                <a:gd name="T65" fmla="*/ 8454 h 47"/>
                <a:gd name="T66" fmla="*/ 10476 w 21"/>
                <a:gd name="T67" fmla="*/ 5671 h 47"/>
                <a:gd name="T68" fmla="*/ 14678 w 21"/>
                <a:gd name="T69" fmla="*/ 5671 h 47"/>
                <a:gd name="T70" fmla="*/ 18221 w 21"/>
                <a:gd name="T71" fmla="*/ 2777 h 47"/>
                <a:gd name="T72" fmla="*/ 21636 w 21"/>
                <a:gd name="T73" fmla="*/ 2777 h 47"/>
                <a:gd name="T74" fmla="*/ 21636 w 21"/>
                <a:gd name="T75" fmla="*/ 2777 h 47"/>
                <a:gd name="T76" fmla="*/ 25154 w 21"/>
                <a:gd name="T77" fmla="*/ 0 h 47"/>
                <a:gd name="T78" fmla="*/ 60804 w 21"/>
                <a:gd name="T79" fmla="*/ 79458 h 47"/>
                <a:gd name="T80" fmla="*/ 60804 w 21"/>
                <a:gd name="T81" fmla="*/ 82235 h 47"/>
                <a:gd name="T82" fmla="*/ 60804 w 21"/>
                <a:gd name="T83" fmla="*/ 85130 h 47"/>
                <a:gd name="T84" fmla="*/ 60804 w 21"/>
                <a:gd name="T85" fmla="*/ 85130 h 47"/>
                <a:gd name="T86" fmla="*/ 68554 w 21"/>
                <a:gd name="T87" fmla="*/ 90684 h 47"/>
                <a:gd name="T88" fmla="*/ 72098 w 21"/>
                <a:gd name="T89" fmla="*/ 90684 h 47"/>
                <a:gd name="T90" fmla="*/ 72098 w 21"/>
                <a:gd name="T91" fmla="*/ 93583 h 47"/>
                <a:gd name="T92" fmla="*/ 72098 w 21"/>
                <a:gd name="T93" fmla="*/ 96360 h 47"/>
                <a:gd name="T94" fmla="*/ 75487 w 21"/>
                <a:gd name="T95" fmla="*/ 101442 h 47"/>
                <a:gd name="T96" fmla="*/ 75487 w 21"/>
                <a:gd name="T97" fmla="*/ 104219 h 47"/>
                <a:gd name="T98" fmla="*/ 75487 w 21"/>
                <a:gd name="T99" fmla="*/ 107114 h 47"/>
                <a:gd name="T100" fmla="*/ 75487 w 21"/>
                <a:gd name="T101" fmla="*/ 109891 h 47"/>
                <a:gd name="T102" fmla="*/ 75487 w 21"/>
                <a:gd name="T103" fmla="*/ 109891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35" name="Freeform 70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35084 w 49"/>
                <a:gd name="T1" fmla="*/ 195156 h 79"/>
                <a:gd name="T2" fmla="*/ 35084 w 49"/>
                <a:gd name="T3" fmla="*/ 200809 h 79"/>
                <a:gd name="T4" fmla="*/ 41932 w 49"/>
                <a:gd name="T5" fmla="*/ 206482 h 79"/>
                <a:gd name="T6" fmla="*/ 46102 w 49"/>
                <a:gd name="T7" fmla="*/ 208694 h 79"/>
                <a:gd name="T8" fmla="*/ 49590 w 49"/>
                <a:gd name="T9" fmla="*/ 217150 h 79"/>
                <a:gd name="T10" fmla="*/ 52951 w 49"/>
                <a:gd name="T11" fmla="*/ 211589 h 79"/>
                <a:gd name="T12" fmla="*/ 56439 w 49"/>
                <a:gd name="T13" fmla="*/ 200809 h 79"/>
                <a:gd name="T14" fmla="*/ 63313 w 49"/>
                <a:gd name="T15" fmla="*/ 186701 h 79"/>
                <a:gd name="T16" fmla="*/ 63313 w 49"/>
                <a:gd name="T17" fmla="*/ 184493 h 79"/>
                <a:gd name="T18" fmla="*/ 70162 w 49"/>
                <a:gd name="T19" fmla="*/ 173162 h 79"/>
                <a:gd name="T20" fmla="*/ 74337 w 49"/>
                <a:gd name="T21" fmla="*/ 176038 h 79"/>
                <a:gd name="T22" fmla="*/ 77825 w 49"/>
                <a:gd name="T23" fmla="*/ 176038 h 79"/>
                <a:gd name="T24" fmla="*/ 77825 w 49"/>
                <a:gd name="T25" fmla="*/ 170384 h 79"/>
                <a:gd name="T26" fmla="*/ 91523 w 49"/>
                <a:gd name="T27" fmla="*/ 167485 h 79"/>
                <a:gd name="T28" fmla="*/ 91523 w 49"/>
                <a:gd name="T29" fmla="*/ 162499 h 79"/>
                <a:gd name="T30" fmla="*/ 98530 w 49"/>
                <a:gd name="T31" fmla="*/ 159600 h 79"/>
                <a:gd name="T32" fmla="*/ 102546 w 49"/>
                <a:gd name="T33" fmla="*/ 153946 h 79"/>
                <a:gd name="T34" fmla="*/ 109421 w 49"/>
                <a:gd name="T35" fmla="*/ 142713 h 79"/>
                <a:gd name="T36" fmla="*/ 109421 w 49"/>
                <a:gd name="T37" fmla="*/ 140389 h 79"/>
                <a:gd name="T38" fmla="*/ 119758 w 49"/>
                <a:gd name="T39" fmla="*/ 140389 h 79"/>
                <a:gd name="T40" fmla="*/ 123246 w 49"/>
                <a:gd name="T41" fmla="*/ 134852 h 79"/>
                <a:gd name="T42" fmla="*/ 130776 w 49"/>
                <a:gd name="T43" fmla="*/ 129180 h 79"/>
                <a:gd name="T44" fmla="*/ 141144 w 49"/>
                <a:gd name="T45" fmla="*/ 131958 h 79"/>
                <a:gd name="T46" fmla="*/ 151481 w 49"/>
                <a:gd name="T47" fmla="*/ 120724 h 79"/>
                <a:gd name="T48" fmla="*/ 162499 w 49"/>
                <a:gd name="T49" fmla="*/ 112859 h 79"/>
                <a:gd name="T50" fmla="*/ 169348 w 49"/>
                <a:gd name="T51" fmla="*/ 109964 h 79"/>
                <a:gd name="T52" fmla="*/ 172842 w 49"/>
                <a:gd name="T53" fmla="*/ 104408 h 79"/>
                <a:gd name="T54" fmla="*/ 169348 w 49"/>
                <a:gd name="T55" fmla="*/ 101508 h 79"/>
                <a:gd name="T56" fmla="*/ 165993 w 49"/>
                <a:gd name="T57" fmla="*/ 98731 h 79"/>
                <a:gd name="T58" fmla="*/ 169348 w 49"/>
                <a:gd name="T59" fmla="*/ 96425 h 79"/>
                <a:gd name="T60" fmla="*/ 165993 w 49"/>
                <a:gd name="T61" fmla="*/ 87970 h 79"/>
                <a:gd name="T62" fmla="*/ 159011 w 49"/>
                <a:gd name="T63" fmla="*/ 85192 h 79"/>
                <a:gd name="T64" fmla="*/ 151481 w 49"/>
                <a:gd name="T65" fmla="*/ 87970 h 79"/>
                <a:gd name="T66" fmla="*/ 144632 w 49"/>
                <a:gd name="T67" fmla="*/ 76737 h 79"/>
                <a:gd name="T68" fmla="*/ 144632 w 49"/>
                <a:gd name="T69" fmla="*/ 71654 h 79"/>
                <a:gd name="T70" fmla="*/ 141144 w 49"/>
                <a:gd name="T71" fmla="*/ 71654 h 79"/>
                <a:gd name="T72" fmla="*/ 134270 w 49"/>
                <a:gd name="T73" fmla="*/ 71654 h 79"/>
                <a:gd name="T74" fmla="*/ 126735 w 49"/>
                <a:gd name="T75" fmla="*/ 68876 h 79"/>
                <a:gd name="T76" fmla="*/ 123246 w 49"/>
                <a:gd name="T77" fmla="*/ 60304 h 79"/>
                <a:gd name="T78" fmla="*/ 84674 w 49"/>
                <a:gd name="T79" fmla="*/ 0 h 79"/>
                <a:gd name="T80" fmla="*/ 77825 w 49"/>
                <a:gd name="T81" fmla="*/ 0 h 79"/>
                <a:gd name="T82" fmla="*/ 74337 w 49"/>
                <a:gd name="T83" fmla="*/ 5678 h 79"/>
                <a:gd name="T84" fmla="*/ 63313 w 49"/>
                <a:gd name="T85" fmla="*/ 5678 h 79"/>
                <a:gd name="T86" fmla="*/ 52951 w 49"/>
                <a:gd name="T87" fmla="*/ 13538 h 79"/>
                <a:gd name="T88" fmla="*/ 49590 w 49"/>
                <a:gd name="T89" fmla="*/ 5678 h 79"/>
                <a:gd name="T90" fmla="*/ 46102 w 49"/>
                <a:gd name="T91" fmla="*/ 2778 h 79"/>
                <a:gd name="T92" fmla="*/ 21361 w 49"/>
                <a:gd name="T93" fmla="*/ 43987 h 79"/>
                <a:gd name="T94" fmla="*/ 24741 w 49"/>
                <a:gd name="T95" fmla="*/ 52443 h 79"/>
                <a:gd name="T96" fmla="*/ 24741 w 49"/>
                <a:gd name="T97" fmla="*/ 60304 h 79"/>
                <a:gd name="T98" fmla="*/ 17867 w 49"/>
                <a:gd name="T99" fmla="*/ 65976 h 79"/>
                <a:gd name="T100" fmla="*/ 21361 w 49"/>
                <a:gd name="T101" fmla="*/ 87970 h 79"/>
                <a:gd name="T102" fmla="*/ 13697 w 49"/>
                <a:gd name="T103" fmla="*/ 98731 h 79"/>
                <a:gd name="T104" fmla="*/ 13697 w 49"/>
                <a:gd name="T105" fmla="*/ 107186 h 79"/>
                <a:gd name="T106" fmla="*/ 10337 w 49"/>
                <a:gd name="T107" fmla="*/ 109964 h 79"/>
                <a:gd name="T108" fmla="*/ 10337 w 49"/>
                <a:gd name="T109" fmla="*/ 115641 h 79"/>
                <a:gd name="T110" fmla="*/ 3488 w 49"/>
                <a:gd name="T111" fmla="*/ 112859 h 79"/>
                <a:gd name="T112" fmla="*/ 0 w 49"/>
                <a:gd name="T113" fmla="*/ 115641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75837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36 w 16"/>
                  <a:gd name="T11" fmla="*/ 30954 h 19"/>
                  <a:gd name="T12" fmla="*/ 35578 w 16"/>
                  <a:gd name="T13" fmla="*/ 13730 h 19"/>
                  <a:gd name="T14" fmla="*/ 8463 w 16"/>
                  <a:gd name="T15" fmla="*/ 0 h 19"/>
                  <a:gd name="T16" fmla="*/ 8463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38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246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39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0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144 w 4"/>
                  <a:gd name="T1" fmla="*/ 0 h 3"/>
                  <a:gd name="T2" fmla="*/ 5144 w 4"/>
                  <a:gd name="T3" fmla="*/ 0 h 3"/>
                  <a:gd name="T4" fmla="*/ 7177 w 4"/>
                  <a:gd name="T5" fmla="*/ 0 h 3"/>
                  <a:gd name="T6" fmla="*/ 7177 w 4"/>
                  <a:gd name="T7" fmla="*/ 0 h 3"/>
                  <a:gd name="T8" fmla="*/ 7177 w 4"/>
                  <a:gd name="T9" fmla="*/ 0 h 3"/>
                  <a:gd name="T10" fmla="*/ 7177 w 4"/>
                  <a:gd name="T11" fmla="*/ 2329 h 3"/>
                  <a:gd name="T12" fmla="*/ 7177 w 4"/>
                  <a:gd name="T13" fmla="*/ 2329 h 3"/>
                  <a:gd name="T14" fmla="*/ 7177 w 4"/>
                  <a:gd name="T15" fmla="*/ 2329 h 3"/>
                  <a:gd name="T16" fmla="*/ 9657 w 4"/>
                  <a:gd name="T17" fmla="*/ 2329 h 3"/>
                  <a:gd name="T18" fmla="*/ 7177 w 4"/>
                  <a:gd name="T19" fmla="*/ 4270 h 3"/>
                  <a:gd name="T20" fmla="*/ 7177 w 4"/>
                  <a:gd name="T21" fmla="*/ 4270 h 3"/>
                  <a:gd name="T22" fmla="*/ 7177 w 4"/>
                  <a:gd name="T23" fmla="*/ 4270 h 3"/>
                  <a:gd name="T24" fmla="*/ 7177 w 4"/>
                  <a:gd name="T25" fmla="*/ 6599 h 3"/>
                  <a:gd name="T26" fmla="*/ 7177 w 4"/>
                  <a:gd name="T27" fmla="*/ 6599 h 3"/>
                  <a:gd name="T28" fmla="*/ 7177 w 4"/>
                  <a:gd name="T29" fmla="*/ 6599 h 3"/>
                  <a:gd name="T30" fmla="*/ 5144 w 4"/>
                  <a:gd name="T31" fmla="*/ 6599 h 3"/>
                  <a:gd name="T32" fmla="*/ 5144 w 4"/>
                  <a:gd name="T33" fmla="*/ 6599 h 3"/>
                  <a:gd name="T34" fmla="*/ 5144 w 4"/>
                  <a:gd name="T35" fmla="*/ 6599 h 3"/>
                  <a:gd name="T36" fmla="*/ 2575 w 4"/>
                  <a:gd name="T37" fmla="*/ 6599 h 3"/>
                  <a:gd name="T38" fmla="*/ 2575 w 4"/>
                  <a:gd name="T39" fmla="*/ 6599 h 3"/>
                  <a:gd name="T40" fmla="*/ 2575 w 4"/>
                  <a:gd name="T41" fmla="*/ 6599 h 3"/>
                  <a:gd name="T42" fmla="*/ 2575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5 w 4"/>
                  <a:gd name="T55" fmla="*/ 2329 h 3"/>
                  <a:gd name="T56" fmla="*/ 2575 w 4"/>
                  <a:gd name="T57" fmla="*/ 0 h 3"/>
                  <a:gd name="T58" fmla="*/ 2575 w 4"/>
                  <a:gd name="T59" fmla="*/ 0 h 3"/>
                  <a:gd name="T60" fmla="*/ 2575 w 4"/>
                  <a:gd name="T61" fmla="*/ 0 h 3"/>
                  <a:gd name="T62" fmla="*/ 5144 w 4"/>
                  <a:gd name="T63" fmla="*/ 0 h 3"/>
                  <a:gd name="T64" fmla="*/ 5144 w 4"/>
                  <a:gd name="T65" fmla="*/ 0 h 3"/>
                  <a:gd name="T66" fmla="*/ 5144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1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2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177 w 8"/>
                  <a:gd name="T3" fmla="*/ 12720 h 5"/>
                  <a:gd name="T4" fmla="*/ 14260 w 8"/>
                  <a:gd name="T5" fmla="*/ 12720 h 5"/>
                  <a:gd name="T6" fmla="*/ 19404 w 8"/>
                  <a:gd name="T7" fmla="*/ 5299 h 5"/>
                  <a:gd name="T8" fmla="*/ 12231 w 8"/>
                  <a:gd name="T9" fmla="*/ 0 h 5"/>
                  <a:gd name="T10" fmla="*/ 2575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3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4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63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359 w 8"/>
                  <a:gd name="T7" fmla="*/ 0 h 7"/>
                  <a:gd name="T8" fmla="*/ 0 w 8"/>
                  <a:gd name="T9" fmla="*/ 5615 h 7"/>
                  <a:gd name="T10" fmla="*/ 8463 w 8"/>
                  <a:gd name="T11" fmla="*/ 18899 h 7"/>
                  <a:gd name="T12" fmla="*/ 8463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5779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1995</a:t>
            </a:r>
          </a:p>
        </p:txBody>
      </p:sp>
      <p:sp>
        <p:nvSpPr>
          <p:cNvPr id="75780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5781" name="Text Box 15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75782" name="Rectangle 15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5783" name="Rectangle 15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5784" name="Rectangle 15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5785" name="Rectangle 154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5786" name="Rectangle 155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03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04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05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06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07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08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09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0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1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2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3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4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5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6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7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8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19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20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21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22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23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24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76870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1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2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3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4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5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6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7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8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9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0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1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2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3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4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826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27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28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29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30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31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32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33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34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35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76868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9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837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38" name="Freeform 58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39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0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1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2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3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4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5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6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7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8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49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50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76860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1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2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3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4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5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6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7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85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1996</a:t>
            </a:r>
          </a:p>
        </p:txBody>
      </p:sp>
      <p:sp>
        <p:nvSpPr>
          <p:cNvPr id="76853" name="Text Box 132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6854" name="Text Box 150"/>
          <p:cNvSpPr txBox="1">
            <a:spLocks noChangeArrowheads="1"/>
          </p:cNvSpPr>
          <p:nvPr/>
        </p:nvSpPr>
        <p:spPr bwMode="auto">
          <a:xfrm>
            <a:off x="654050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 &lt;10%          10%–14%	    15%–19% </a:t>
            </a:r>
          </a:p>
        </p:txBody>
      </p:sp>
      <p:sp>
        <p:nvSpPr>
          <p:cNvPr id="76855" name="Rectangle 15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6856" name="Rectangle 152"/>
          <p:cNvSpPr>
            <a:spLocks noChangeArrowheads="1"/>
          </p:cNvSpPr>
          <p:nvPr/>
        </p:nvSpPr>
        <p:spPr bwMode="auto">
          <a:xfrm>
            <a:off x="1349375" y="5953125"/>
            <a:ext cx="207963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6857" name="Rectangle 153"/>
          <p:cNvSpPr>
            <a:spLocks noChangeArrowheads="1"/>
          </p:cNvSpPr>
          <p:nvPr/>
        </p:nvSpPr>
        <p:spPr bwMode="auto">
          <a:xfrm>
            <a:off x="2066925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6858" name="Rectangle 154"/>
          <p:cNvSpPr>
            <a:spLocks noChangeArrowheads="1"/>
          </p:cNvSpPr>
          <p:nvPr/>
        </p:nvSpPr>
        <p:spPr bwMode="auto">
          <a:xfrm>
            <a:off x="3065463" y="5961063"/>
            <a:ext cx="207962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6859" name="Rectangle 155"/>
          <p:cNvSpPr>
            <a:spLocks noChangeArrowheads="1"/>
          </p:cNvSpPr>
          <p:nvPr/>
        </p:nvSpPr>
        <p:spPr bwMode="auto">
          <a:xfrm>
            <a:off x="395288" y="5892800"/>
            <a:ext cx="36306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27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28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29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0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1" name="Freeform 10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2" name="Freeform 11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3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4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5" name="Freeform 15"/>
          <p:cNvSpPr>
            <a:spLocks/>
          </p:cNvSpPr>
          <p:nvPr/>
        </p:nvSpPr>
        <p:spPr bwMode="auto">
          <a:xfrm>
            <a:off x="5489575" y="3824288"/>
            <a:ext cx="374650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6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7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8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39" name="Freeform 19"/>
          <p:cNvSpPr>
            <a:spLocks/>
          </p:cNvSpPr>
          <p:nvPr/>
        </p:nvSpPr>
        <p:spPr bwMode="auto">
          <a:xfrm>
            <a:off x="5988050" y="3009900"/>
            <a:ext cx="441325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40" name="Freeform 20"/>
          <p:cNvSpPr>
            <a:spLocks/>
          </p:cNvSpPr>
          <p:nvPr/>
        </p:nvSpPr>
        <p:spPr bwMode="auto">
          <a:xfrm>
            <a:off x="4845050" y="36607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41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42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43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44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45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46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47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7789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9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9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9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0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1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849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50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51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52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53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54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55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56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57" name="Freeform 52"/>
          <p:cNvSpPr>
            <a:spLocks/>
          </p:cNvSpPr>
          <p:nvPr/>
        </p:nvSpPr>
        <p:spPr bwMode="auto">
          <a:xfrm>
            <a:off x="4902200" y="4133850"/>
            <a:ext cx="557213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58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7789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9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127"/>
          <p:cNvGrpSpPr>
            <a:grpSpLocks/>
          </p:cNvGrpSpPr>
          <p:nvPr/>
        </p:nvGrpSpPr>
        <p:grpSpPr bwMode="auto">
          <a:xfrm>
            <a:off x="5172075" y="2917825"/>
            <a:ext cx="890588" cy="1571625"/>
            <a:chOff x="3665" y="1838"/>
            <a:chExt cx="631" cy="990"/>
          </a:xfrm>
        </p:grpSpPr>
        <p:sp>
          <p:nvSpPr>
            <p:cNvPr id="77891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2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92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3554 w 40"/>
                <a:gd name="T1" fmla="*/ 13548 h 72"/>
                <a:gd name="T2" fmla="*/ 14744 w 40"/>
                <a:gd name="T3" fmla="*/ 123747 h 72"/>
                <a:gd name="T4" fmla="*/ 14744 w 40"/>
                <a:gd name="T5" fmla="*/ 126531 h 72"/>
                <a:gd name="T6" fmla="*/ 14744 w 40"/>
                <a:gd name="T7" fmla="*/ 129309 h 72"/>
                <a:gd name="T8" fmla="*/ 14744 w 40"/>
                <a:gd name="T9" fmla="*/ 134964 h 72"/>
                <a:gd name="T10" fmla="*/ 18303 w 40"/>
                <a:gd name="T11" fmla="*/ 142857 h 72"/>
                <a:gd name="T12" fmla="*/ 21857 w 40"/>
                <a:gd name="T13" fmla="*/ 154216 h 72"/>
                <a:gd name="T14" fmla="*/ 14744 w 40"/>
                <a:gd name="T15" fmla="*/ 162674 h 72"/>
                <a:gd name="T16" fmla="*/ 14744 w 40"/>
                <a:gd name="T17" fmla="*/ 164980 h 72"/>
                <a:gd name="T18" fmla="*/ 7107 w 40"/>
                <a:gd name="T19" fmla="*/ 173443 h 72"/>
                <a:gd name="T20" fmla="*/ 0 w 40"/>
                <a:gd name="T21" fmla="*/ 179005 h 72"/>
                <a:gd name="T22" fmla="*/ 0 w 40"/>
                <a:gd name="T23" fmla="*/ 187580 h 72"/>
                <a:gd name="T24" fmla="*/ 0 w 40"/>
                <a:gd name="T25" fmla="*/ 195449 h 72"/>
                <a:gd name="T26" fmla="*/ 0 w 40"/>
                <a:gd name="T27" fmla="*/ 195449 h 72"/>
                <a:gd name="T28" fmla="*/ 0 w 40"/>
                <a:gd name="T29" fmla="*/ 198227 h 72"/>
                <a:gd name="T30" fmla="*/ 0 w 40"/>
                <a:gd name="T31" fmla="*/ 198227 h 72"/>
                <a:gd name="T32" fmla="*/ 3554 w 40"/>
                <a:gd name="T33" fmla="*/ 198227 h 72"/>
                <a:gd name="T34" fmla="*/ 7107 w 40"/>
                <a:gd name="T35" fmla="*/ 198227 h 72"/>
                <a:gd name="T36" fmla="*/ 7107 w 40"/>
                <a:gd name="T37" fmla="*/ 195449 h 72"/>
                <a:gd name="T38" fmla="*/ 7107 w 40"/>
                <a:gd name="T39" fmla="*/ 192548 h 72"/>
                <a:gd name="T40" fmla="*/ 18303 w 40"/>
                <a:gd name="T41" fmla="*/ 192548 h 72"/>
                <a:gd name="T42" fmla="*/ 28830 w 40"/>
                <a:gd name="T43" fmla="*/ 189769 h 72"/>
                <a:gd name="T44" fmla="*/ 43574 w 40"/>
                <a:gd name="T45" fmla="*/ 195449 h 72"/>
                <a:gd name="T46" fmla="*/ 43574 w 40"/>
                <a:gd name="T47" fmla="*/ 195449 h 72"/>
                <a:gd name="T48" fmla="*/ 47133 w 40"/>
                <a:gd name="T49" fmla="*/ 195449 h 72"/>
                <a:gd name="T50" fmla="*/ 50686 w 40"/>
                <a:gd name="T51" fmla="*/ 187580 h 72"/>
                <a:gd name="T52" fmla="*/ 57634 w 40"/>
                <a:gd name="T53" fmla="*/ 187580 h 72"/>
                <a:gd name="T54" fmla="*/ 61877 w 40"/>
                <a:gd name="T55" fmla="*/ 189769 h 72"/>
                <a:gd name="T56" fmla="*/ 65431 w 40"/>
                <a:gd name="T57" fmla="*/ 192548 h 72"/>
                <a:gd name="T58" fmla="*/ 68984 w 40"/>
                <a:gd name="T59" fmla="*/ 189769 h 72"/>
                <a:gd name="T60" fmla="*/ 72409 w 40"/>
                <a:gd name="T61" fmla="*/ 179005 h 72"/>
                <a:gd name="T62" fmla="*/ 75932 w 40"/>
                <a:gd name="T63" fmla="*/ 176222 h 72"/>
                <a:gd name="T64" fmla="*/ 79490 w 40"/>
                <a:gd name="T65" fmla="*/ 176222 h 72"/>
                <a:gd name="T66" fmla="*/ 87287 w 40"/>
                <a:gd name="T67" fmla="*/ 181901 h 72"/>
                <a:gd name="T68" fmla="*/ 97788 w 40"/>
                <a:gd name="T69" fmla="*/ 181901 h 72"/>
                <a:gd name="T70" fmla="*/ 101342 w 40"/>
                <a:gd name="T71" fmla="*/ 173443 h 72"/>
                <a:gd name="T72" fmla="*/ 119645 w 40"/>
                <a:gd name="T73" fmla="*/ 154216 h 72"/>
                <a:gd name="T74" fmla="*/ 119645 w 40"/>
                <a:gd name="T75" fmla="*/ 145753 h 72"/>
                <a:gd name="T76" fmla="*/ 123064 w 40"/>
                <a:gd name="T77" fmla="*/ 145753 h 72"/>
                <a:gd name="T78" fmla="*/ 134415 w 40"/>
                <a:gd name="T79" fmla="*/ 145753 h 72"/>
                <a:gd name="T80" fmla="*/ 137809 w 40"/>
                <a:gd name="T81" fmla="*/ 142857 h 72"/>
                <a:gd name="T82" fmla="*/ 144921 w 40"/>
                <a:gd name="T83" fmla="*/ 140644 h 72"/>
                <a:gd name="T84" fmla="*/ 144921 w 40"/>
                <a:gd name="T85" fmla="*/ 137865 h 72"/>
                <a:gd name="T86" fmla="*/ 144921 w 40"/>
                <a:gd name="T87" fmla="*/ 129309 h 72"/>
                <a:gd name="T88" fmla="*/ 144921 w 40"/>
                <a:gd name="T89" fmla="*/ 129309 h 72"/>
                <a:gd name="T90" fmla="*/ 144921 w 40"/>
                <a:gd name="T91" fmla="*/ 123747 h 72"/>
                <a:gd name="T92" fmla="*/ 126618 w 40"/>
                <a:gd name="T93" fmla="*/ 2779 h 72"/>
                <a:gd name="T94" fmla="*/ 126618 w 40"/>
                <a:gd name="T95" fmla="*/ 0 h 72"/>
                <a:gd name="T96" fmla="*/ 32383 w 40"/>
                <a:gd name="T97" fmla="*/ 8463 h 72"/>
                <a:gd name="T98" fmla="*/ 28830 w 40"/>
                <a:gd name="T99" fmla="*/ 11359 h 72"/>
                <a:gd name="T100" fmla="*/ 21857 w 40"/>
                <a:gd name="T101" fmla="*/ 13548 h 72"/>
                <a:gd name="T102" fmla="*/ 18303 w 40"/>
                <a:gd name="T103" fmla="*/ 16326 h 72"/>
                <a:gd name="T104" fmla="*/ 10532 w 40"/>
                <a:gd name="T105" fmla="*/ 16326 h 72"/>
                <a:gd name="T106" fmla="*/ 3554 w 40"/>
                <a:gd name="T107" fmla="*/ 13548 h 72"/>
                <a:gd name="T108" fmla="*/ 3554 w 40"/>
                <a:gd name="T109" fmla="*/ 13548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93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861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62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63" name="Freeform 61"/>
          <p:cNvSpPr>
            <a:spLocks/>
          </p:cNvSpPr>
          <p:nvPr/>
        </p:nvSpPr>
        <p:spPr bwMode="auto">
          <a:xfrm>
            <a:off x="5973763" y="3730625"/>
            <a:ext cx="4968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64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65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66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67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68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69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70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71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72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7788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8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8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8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8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8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8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9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874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1997</a:t>
            </a:r>
          </a:p>
        </p:txBody>
      </p:sp>
      <p:sp>
        <p:nvSpPr>
          <p:cNvPr id="77875" name="Text Box 139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7876" name="Text Box 152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77877" name="Rectangle 153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78" name="Rectangle 154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79" name="Rectangle 155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7880" name="Rectangle 156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Rectangle 15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2" name="Rectangle 158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Freeform 5"/>
          <p:cNvSpPr>
            <a:spLocks/>
          </p:cNvSpPr>
          <p:nvPr/>
        </p:nvSpPr>
        <p:spPr bwMode="auto">
          <a:xfrm>
            <a:off x="4011613" y="2003425"/>
            <a:ext cx="644525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51" name="Freeform 6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52" name="Freeform 7"/>
          <p:cNvSpPr>
            <a:spLocks/>
          </p:cNvSpPr>
          <p:nvPr/>
        </p:nvSpPr>
        <p:spPr bwMode="auto">
          <a:xfrm>
            <a:off x="3960813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53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54" name="Freeform 9"/>
          <p:cNvSpPr>
            <a:spLocks/>
          </p:cNvSpPr>
          <p:nvPr/>
        </p:nvSpPr>
        <p:spPr bwMode="auto">
          <a:xfrm>
            <a:off x="4019550" y="3590925"/>
            <a:ext cx="838200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55" name="Freeform 10"/>
          <p:cNvSpPr>
            <a:spLocks/>
          </p:cNvSpPr>
          <p:nvPr/>
        </p:nvSpPr>
        <p:spPr bwMode="auto">
          <a:xfrm>
            <a:off x="4651375" y="27273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56" name="Freeform 11"/>
          <p:cNvSpPr>
            <a:spLocks/>
          </p:cNvSpPr>
          <p:nvPr/>
        </p:nvSpPr>
        <p:spPr bwMode="auto">
          <a:xfrm>
            <a:off x="4730750" y="31146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57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58" name="Freeform 13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59" name="Freeform 14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0" name="Freeform 16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1" name="Freeform 17"/>
          <p:cNvSpPr>
            <a:spLocks/>
          </p:cNvSpPr>
          <p:nvPr/>
        </p:nvSpPr>
        <p:spPr bwMode="auto">
          <a:xfrm>
            <a:off x="5843588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2" name="Freeform 18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3" name="Freeform 20"/>
          <p:cNvSpPr>
            <a:spLocks/>
          </p:cNvSpPr>
          <p:nvPr/>
        </p:nvSpPr>
        <p:spPr bwMode="auto">
          <a:xfrm>
            <a:off x="4845050" y="3648075"/>
            <a:ext cx="484188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4" name="Freeform 21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5" name="Freeform 22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6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7" name="Freeform 24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8" name="Freeform 25"/>
          <p:cNvSpPr>
            <a:spLocks/>
          </p:cNvSpPr>
          <p:nvPr/>
        </p:nvSpPr>
        <p:spPr bwMode="auto">
          <a:xfrm>
            <a:off x="3600450" y="3660775"/>
            <a:ext cx="1368425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69" name="Freeform 26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0" name="Freeform 27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1" name="Freeform 44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2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3" name="Freeform 46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4" name="Freeform 47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5" name="Freeform 48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6" name="Freeform 49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7" name="Freeform 50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8" name="Freeform 51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79" name="Freeform 53"/>
          <p:cNvSpPr>
            <a:spLocks/>
          </p:cNvSpPr>
          <p:nvPr/>
        </p:nvSpPr>
        <p:spPr bwMode="auto">
          <a:xfrm>
            <a:off x="5126038" y="2855913"/>
            <a:ext cx="392112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80" name="Freeform 57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81" name="Freeform 59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82" name="Freeform 60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27"/>
          <p:cNvGrpSpPr>
            <a:grpSpLocks/>
          </p:cNvGrpSpPr>
          <p:nvPr/>
        </p:nvGrpSpPr>
        <p:grpSpPr bwMode="auto">
          <a:xfrm>
            <a:off x="1027113" y="2197100"/>
            <a:ext cx="5443537" cy="3079750"/>
            <a:chOff x="728" y="1384"/>
            <a:chExt cx="3858" cy="1940"/>
          </a:xfrm>
        </p:grpSpPr>
        <p:sp>
          <p:nvSpPr>
            <p:cNvPr id="78911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8411 h 83"/>
                <a:gd name="T2" fmla="*/ 3478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308 w 52"/>
                <a:gd name="T9" fmla="*/ 223962 h 83"/>
                <a:gd name="T10" fmla="*/ 13658 w 52"/>
                <a:gd name="T11" fmla="*/ 223962 h 83"/>
                <a:gd name="T12" fmla="*/ 17791 w 52"/>
                <a:gd name="T13" fmla="*/ 221192 h 83"/>
                <a:gd name="T14" fmla="*/ 24625 w 52"/>
                <a:gd name="T15" fmla="*/ 223962 h 83"/>
                <a:gd name="T16" fmla="*/ 28104 w 52"/>
                <a:gd name="T17" fmla="*/ 221192 h 83"/>
                <a:gd name="T18" fmla="*/ 28104 w 52"/>
                <a:gd name="T19" fmla="*/ 210460 h 83"/>
                <a:gd name="T20" fmla="*/ 31454 w 52"/>
                <a:gd name="T21" fmla="*/ 204916 h 83"/>
                <a:gd name="T22" fmla="*/ 34933 w 52"/>
                <a:gd name="T23" fmla="*/ 210460 h 83"/>
                <a:gd name="T24" fmla="*/ 34933 w 52"/>
                <a:gd name="T25" fmla="*/ 213351 h 83"/>
                <a:gd name="T26" fmla="*/ 38284 w 52"/>
                <a:gd name="T27" fmla="*/ 218301 h 83"/>
                <a:gd name="T28" fmla="*/ 45926 w 52"/>
                <a:gd name="T29" fmla="*/ 226712 h 83"/>
                <a:gd name="T30" fmla="*/ 49246 w 52"/>
                <a:gd name="T31" fmla="*/ 226712 h 83"/>
                <a:gd name="T32" fmla="*/ 52729 w 52"/>
                <a:gd name="T33" fmla="*/ 226712 h 83"/>
                <a:gd name="T34" fmla="*/ 59558 w 52"/>
                <a:gd name="T35" fmla="*/ 221192 h 83"/>
                <a:gd name="T36" fmla="*/ 59558 w 52"/>
                <a:gd name="T37" fmla="*/ 221192 h 83"/>
                <a:gd name="T38" fmla="*/ 63037 w 52"/>
                <a:gd name="T39" fmla="*/ 218301 h 83"/>
                <a:gd name="T40" fmla="*/ 63037 w 52"/>
                <a:gd name="T41" fmla="*/ 218301 h 83"/>
                <a:gd name="T42" fmla="*/ 63037 w 52"/>
                <a:gd name="T43" fmla="*/ 216121 h 83"/>
                <a:gd name="T44" fmla="*/ 59558 w 52"/>
                <a:gd name="T45" fmla="*/ 216121 h 83"/>
                <a:gd name="T46" fmla="*/ 59558 w 52"/>
                <a:gd name="T47" fmla="*/ 213351 h 83"/>
                <a:gd name="T48" fmla="*/ 63037 w 52"/>
                <a:gd name="T49" fmla="*/ 210460 h 83"/>
                <a:gd name="T50" fmla="*/ 63037 w 52"/>
                <a:gd name="T51" fmla="*/ 207685 h 83"/>
                <a:gd name="T52" fmla="*/ 56075 w 52"/>
                <a:gd name="T53" fmla="*/ 204916 h 83"/>
                <a:gd name="T54" fmla="*/ 56075 w 52"/>
                <a:gd name="T55" fmla="*/ 204916 h 83"/>
                <a:gd name="T56" fmla="*/ 52729 w 52"/>
                <a:gd name="T57" fmla="*/ 204916 h 83"/>
                <a:gd name="T58" fmla="*/ 49246 w 52"/>
                <a:gd name="T59" fmla="*/ 199274 h 83"/>
                <a:gd name="T60" fmla="*/ 49246 w 52"/>
                <a:gd name="T61" fmla="*/ 196505 h 83"/>
                <a:gd name="T62" fmla="*/ 49246 w 52"/>
                <a:gd name="T63" fmla="*/ 194207 h 83"/>
                <a:gd name="T64" fmla="*/ 49246 w 52"/>
                <a:gd name="T65" fmla="*/ 194207 h 83"/>
                <a:gd name="T66" fmla="*/ 49246 w 52"/>
                <a:gd name="T67" fmla="*/ 191433 h 83"/>
                <a:gd name="T68" fmla="*/ 182174 w 52"/>
                <a:gd name="T69" fmla="*/ 180130 h 83"/>
                <a:gd name="T70" fmla="*/ 182174 w 52"/>
                <a:gd name="T71" fmla="*/ 177361 h 83"/>
                <a:gd name="T72" fmla="*/ 175345 w 52"/>
                <a:gd name="T73" fmla="*/ 172289 h 83"/>
                <a:gd name="T74" fmla="*/ 175345 w 52"/>
                <a:gd name="T75" fmla="*/ 158334 h 83"/>
                <a:gd name="T76" fmla="*/ 168388 w 52"/>
                <a:gd name="T77" fmla="*/ 150376 h 83"/>
                <a:gd name="T78" fmla="*/ 168388 w 52"/>
                <a:gd name="T79" fmla="*/ 141965 h 83"/>
                <a:gd name="T80" fmla="*/ 171867 w 52"/>
                <a:gd name="T81" fmla="*/ 136421 h 83"/>
                <a:gd name="T82" fmla="*/ 171867 w 52"/>
                <a:gd name="T83" fmla="*/ 128579 h 83"/>
                <a:gd name="T84" fmla="*/ 175345 w 52"/>
                <a:gd name="T85" fmla="*/ 122938 h 83"/>
                <a:gd name="T86" fmla="*/ 178696 w 52"/>
                <a:gd name="T87" fmla="*/ 122938 h 83"/>
                <a:gd name="T88" fmla="*/ 171867 w 52"/>
                <a:gd name="T89" fmla="*/ 120168 h 83"/>
                <a:gd name="T90" fmla="*/ 175345 w 52"/>
                <a:gd name="T91" fmla="*/ 114502 h 83"/>
                <a:gd name="T92" fmla="*/ 171867 w 52"/>
                <a:gd name="T93" fmla="*/ 112205 h 83"/>
                <a:gd name="T94" fmla="*/ 168388 w 52"/>
                <a:gd name="T95" fmla="*/ 109435 h 83"/>
                <a:gd name="T96" fmla="*/ 164383 w 52"/>
                <a:gd name="T97" fmla="*/ 106661 h 83"/>
                <a:gd name="T98" fmla="*/ 160899 w 52"/>
                <a:gd name="T99" fmla="*/ 101024 h 83"/>
                <a:gd name="T100" fmla="*/ 157554 w 52"/>
                <a:gd name="T101" fmla="*/ 98250 h 83"/>
                <a:gd name="T102" fmla="*/ 125966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12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7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5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7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78920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74 h 160"/>
                  <a:gd name="T2" fmla="*/ 71253 w 188"/>
                  <a:gd name="T3" fmla="*/ 110180 h 160"/>
                  <a:gd name="T4" fmla="*/ 49342 w 188"/>
                  <a:gd name="T5" fmla="*/ 137865 h 160"/>
                  <a:gd name="T6" fmla="*/ 43798 w 188"/>
                  <a:gd name="T7" fmla="*/ 118638 h 160"/>
                  <a:gd name="T8" fmla="*/ 13477 w 188"/>
                  <a:gd name="T9" fmla="*/ 151437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2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60 h 160"/>
                  <a:gd name="T24" fmla="*/ 60074 w 188"/>
                  <a:gd name="T25" fmla="*/ 308407 h 160"/>
                  <a:gd name="T26" fmla="*/ 60074 w 188"/>
                  <a:gd name="T27" fmla="*/ 330437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8 h 160"/>
                  <a:gd name="T36" fmla="*/ 8410 w 188"/>
                  <a:gd name="T37" fmla="*/ 427045 h 160"/>
                  <a:gd name="T38" fmla="*/ 8410 w 188"/>
                  <a:gd name="T39" fmla="*/ 440617 h 160"/>
                  <a:gd name="T40" fmla="*/ 79094 w 188"/>
                  <a:gd name="T41" fmla="*/ 410027 h 160"/>
                  <a:gd name="T42" fmla="*/ 169489 w 188"/>
                  <a:gd name="T43" fmla="*/ 330437 h 160"/>
                  <a:gd name="T44" fmla="*/ 161055 w 188"/>
                  <a:gd name="T45" fmla="*/ 321979 h 160"/>
                  <a:gd name="T46" fmla="*/ 210396 w 188"/>
                  <a:gd name="T47" fmla="*/ 261495 h 160"/>
                  <a:gd name="T48" fmla="*/ 196350 w 188"/>
                  <a:gd name="T49" fmla="*/ 277938 h 160"/>
                  <a:gd name="T50" fmla="*/ 199217 w 188"/>
                  <a:gd name="T51" fmla="*/ 299944 h 160"/>
                  <a:gd name="T52" fmla="*/ 196350 w 188"/>
                  <a:gd name="T53" fmla="*/ 314087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938 h 160"/>
                  <a:gd name="T62" fmla="*/ 396132 w 188"/>
                  <a:gd name="T63" fmla="*/ 299944 h 160"/>
                  <a:gd name="T64" fmla="*/ 418043 w 188"/>
                  <a:gd name="T65" fmla="*/ 327659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9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6 h 160"/>
                  <a:gd name="T82" fmla="*/ 319243 w 188"/>
                  <a:gd name="T83" fmla="*/ 220238 h 160"/>
                  <a:gd name="T84" fmla="*/ 278311 w 188"/>
                  <a:gd name="T85" fmla="*/ 57584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4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1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2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3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4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359 w 8"/>
                  <a:gd name="T33" fmla="*/ 5418 h 6"/>
                  <a:gd name="T34" fmla="*/ 11359 w 8"/>
                  <a:gd name="T35" fmla="*/ 5418 h 6"/>
                  <a:gd name="T36" fmla="*/ 11359 w 8"/>
                  <a:gd name="T37" fmla="*/ 5418 h 6"/>
                  <a:gd name="T38" fmla="*/ 11359 w 8"/>
                  <a:gd name="T39" fmla="*/ 8246 h 6"/>
                  <a:gd name="T40" fmla="*/ 11359 w 8"/>
                  <a:gd name="T41" fmla="*/ 8246 h 6"/>
                  <a:gd name="T42" fmla="*/ 11359 w 8"/>
                  <a:gd name="T43" fmla="*/ 8246 h 6"/>
                  <a:gd name="T44" fmla="*/ 11359 w 8"/>
                  <a:gd name="T45" fmla="*/ 8246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63 w 8"/>
                  <a:gd name="T79" fmla="*/ 13108 h 6"/>
                  <a:gd name="T80" fmla="*/ 8463 w 8"/>
                  <a:gd name="T81" fmla="*/ 10397 h 6"/>
                  <a:gd name="T82" fmla="*/ 8463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246 h 6"/>
                  <a:gd name="T88" fmla="*/ 16326 w 8"/>
                  <a:gd name="T89" fmla="*/ 8246 h 6"/>
                  <a:gd name="T90" fmla="*/ 19227 w 8"/>
                  <a:gd name="T91" fmla="*/ 8246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5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6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7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8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106 h 2"/>
                  <a:gd name="T26" fmla="*/ 6599 w 3"/>
                  <a:gd name="T27" fmla="*/ 2106 h 2"/>
                  <a:gd name="T28" fmla="*/ 6599 w 3"/>
                  <a:gd name="T29" fmla="*/ 2106 h 2"/>
                  <a:gd name="T30" fmla="*/ 6599 w 3"/>
                  <a:gd name="T31" fmla="*/ 2106 h 2"/>
                  <a:gd name="T32" fmla="*/ 4270 w 3"/>
                  <a:gd name="T33" fmla="*/ 2106 h 2"/>
                  <a:gd name="T34" fmla="*/ 4270 w 3"/>
                  <a:gd name="T35" fmla="*/ 2106 h 2"/>
                  <a:gd name="T36" fmla="*/ 4270 w 3"/>
                  <a:gd name="T37" fmla="*/ 2106 h 2"/>
                  <a:gd name="T38" fmla="*/ 4270 w 3"/>
                  <a:gd name="T39" fmla="*/ 2106 h 2"/>
                  <a:gd name="T40" fmla="*/ 4270 w 3"/>
                  <a:gd name="T41" fmla="*/ 2106 h 2"/>
                  <a:gd name="T42" fmla="*/ 2329 w 3"/>
                  <a:gd name="T43" fmla="*/ 3749 h 2"/>
                  <a:gd name="T44" fmla="*/ 2329 w 3"/>
                  <a:gd name="T45" fmla="*/ 3749 h 2"/>
                  <a:gd name="T46" fmla="*/ 2329 w 3"/>
                  <a:gd name="T47" fmla="*/ 3749 h 2"/>
                  <a:gd name="T48" fmla="*/ 0 w 3"/>
                  <a:gd name="T49" fmla="*/ 3749 h 2"/>
                  <a:gd name="T50" fmla="*/ 0 w 3"/>
                  <a:gd name="T51" fmla="*/ 3749 h 2"/>
                  <a:gd name="T52" fmla="*/ 0 w 3"/>
                  <a:gd name="T53" fmla="*/ 2106 h 2"/>
                  <a:gd name="T54" fmla="*/ 2329 w 3"/>
                  <a:gd name="T55" fmla="*/ 2106 h 2"/>
                  <a:gd name="T56" fmla="*/ 2329 w 3"/>
                  <a:gd name="T57" fmla="*/ 2106 h 2"/>
                  <a:gd name="T58" fmla="*/ 2329 w 3"/>
                  <a:gd name="T59" fmla="*/ 2106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9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177 w 4"/>
                  <a:gd name="T1" fmla="*/ 3125 h 2"/>
                  <a:gd name="T2" fmla="*/ 7177 w 4"/>
                  <a:gd name="T3" fmla="*/ 0 h 2"/>
                  <a:gd name="T4" fmla="*/ 9657 w 4"/>
                  <a:gd name="T5" fmla="*/ 0 h 2"/>
                  <a:gd name="T6" fmla="*/ 9657 w 4"/>
                  <a:gd name="T7" fmla="*/ 3125 h 2"/>
                  <a:gd name="T8" fmla="*/ 2575 w 4"/>
                  <a:gd name="T9" fmla="*/ 6250 h 2"/>
                  <a:gd name="T10" fmla="*/ 7177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30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31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32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33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34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5 w 4"/>
                  <a:gd name="T5" fmla="*/ 0 h 2"/>
                  <a:gd name="T6" fmla="*/ 2575 w 4"/>
                  <a:gd name="T7" fmla="*/ 0 h 2"/>
                  <a:gd name="T8" fmla="*/ 5144 w 4"/>
                  <a:gd name="T9" fmla="*/ 0 h 2"/>
                  <a:gd name="T10" fmla="*/ 7177 w 4"/>
                  <a:gd name="T11" fmla="*/ 0 h 2"/>
                  <a:gd name="T12" fmla="*/ 7177 w 4"/>
                  <a:gd name="T13" fmla="*/ 0 h 2"/>
                  <a:gd name="T14" fmla="*/ 7177 w 4"/>
                  <a:gd name="T15" fmla="*/ 0 h 2"/>
                  <a:gd name="T16" fmla="*/ 7177 w 4"/>
                  <a:gd name="T17" fmla="*/ 3125 h 2"/>
                  <a:gd name="T18" fmla="*/ 9657 w 4"/>
                  <a:gd name="T19" fmla="*/ 3125 h 2"/>
                  <a:gd name="T20" fmla="*/ 9657 w 4"/>
                  <a:gd name="T21" fmla="*/ 3125 h 2"/>
                  <a:gd name="T22" fmla="*/ 9657 w 4"/>
                  <a:gd name="T23" fmla="*/ 3125 h 2"/>
                  <a:gd name="T24" fmla="*/ 9657 w 4"/>
                  <a:gd name="T25" fmla="*/ 3125 h 2"/>
                  <a:gd name="T26" fmla="*/ 9657 w 4"/>
                  <a:gd name="T27" fmla="*/ 3125 h 2"/>
                  <a:gd name="T28" fmla="*/ 9657 w 4"/>
                  <a:gd name="T29" fmla="*/ 3125 h 2"/>
                  <a:gd name="T30" fmla="*/ 9657 w 4"/>
                  <a:gd name="T31" fmla="*/ 3125 h 2"/>
                  <a:gd name="T32" fmla="*/ 9657 w 4"/>
                  <a:gd name="T33" fmla="*/ 6250 h 2"/>
                  <a:gd name="T34" fmla="*/ 9657 w 4"/>
                  <a:gd name="T35" fmla="*/ 6250 h 2"/>
                  <a:gd name="T36" fmla="*/ 9657 w 4"/>
                  <a:gd name="T37" fmla="*/ 6250 h 2"/>
                  <a:gd name="T38" fmla="*/ 9657 w 4"/>
                  <a:gd name="T39" fmla="*/ 6250 h 2"/>
                  <a:gd name="T40" fmla="*/ 7177 w 4"/>
                  <a:gd name="T41" fmla="*/ 3125 h 2"/>
                  <a:gd name="T42" fmla="*/ 7177 w 4"/>
                  <a:gd name="T43" fmla="*/ 3125 h 2"/>
                  <a:gd name="T44" fmla="*/ 7177 w 4"/>
                  <a:gd name="T45" fmla="*/ 6250 h 2"/>
                  <a:gd name="T46" fmla="*/ 7177 w 4"/>
                  <a:gd name="T47" fmla="*/ 6250 h 2"/>
                  <a:gd name="T48" fmla="*/ 7177 w 4"/>
                  <a:gd name="T49" fmla="*/ 6250 h 2"/>
                  <a:gd name="T50" fmla="*/ 5144 w 4"/>
                  <a:gd name="T51" fmla="*/ 6250 h 2"/>
                  <a:gd name="T52" fmla="*/ 5144 w 4"/>
                  <a:gd name="T53" fmla="*/ 6250 h 2"/>
                  <a:gd name="T54" fmla="*/ 5144 w 4"/>
                  <a:gd name="T55" fmla="*/ 6250 h 2"/>
                  <a:gd name="T56" fmla="*/ 5144 w 4"/>
                  <a:gd name="T57" fmla="*/ 6250 h 2"/>
                  <a:gd name="T58" fmla="*/ 5144 w 4"/>
                  <a:gd name="T59" fmla="*/ 6250 h 2"/>
                  <a:gd name="T60" fmla="*/ 5144 w 4"/>
                  <a:gd name="T61" fmla="*/ 6250 h 2"/>
                  <a:gd name="T62" fmla="*/ 5144 w 4"/>
                  <a:gd name="T63" fmla="*/ 6250 h 2"/>
                  <a:gd name="T64" fmla="*/ 2575 w 4"/>
                  <a:gd name="T65" fmla="*/ 6250 h 2"/>
                  <a:gd name="T66" fmla="*/ 2575 w 4"/>
                  <a:gd name="T67" fmla="*/ 6250 h 2"/>
                  <a:gd name="T68" fmla="*/ 2575 w 4"/>
                  <a:gd name="T69" fmla="*/ 3125 h 2"/>
                  <a:gd name="T70" fmla="*/ 2575 w 4"/>
                  <a:gd name="T71" fmla="*/ 3125 h 2"/>
                  <a:gd name="T72" fmla="*/ 2575 w 4"/>
                  <a:gd name="T73" fmla="*/ 3125 h 2"/>
                  <a:gd name="T74" fmla="*/ 2575 w 4"/>
                  <a:gd name="T75" fmla="*/ 3125 h 2"/>
                  <a:gd name="T76" fmla="*/ 2575 w 4"/>
                  <a:gd name="T77" fmla="*/ 3125 h 2"/>
                  <a:gd name="T78" fmla="*/ 2575 w 4"/>
                  <a:gd name="T79" fmla="*/ 3125 h 2"/>
                  <a:gd name="T80" fmla="*/ 2575 w 4"/>
                  <a:gd name="T81" fmla="*/ 3125 h 2"/>
                  <a:gd name="T82" fmla="*/ 2575 w 4"/>
                  <a:gd name="T83" fmla="*/ 3125 h 2"/>
                  <a:gd name="T84" fmla="*/ 2575 w 4"/>
                  <a:gd name="T85" fmla="*/ 3125 h 2"/>
                  <a:gd name="T86" fmla="*/ 2575 w 4"/>
                  <a:gd name="T87" fmla="*/ 3125 h 2"/>
                  <a:gd name="T88" fmla="*/ 2575 w 4"/>
                  <a:gd name="T89" fmla="*/ 3125 h 2"/>
                  <a:gd name="T90" fmla="*/ 2575 w 4"/>
                  <a:gd name="T91" fmla="*/ 3125 h 2"/>
                  <a:gd name="T92" fmla="*/ 2575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8914" name="Freeform 52"/>
            <p:cNvSpPr>
              <a:spLocks/>
            </p:cNvSpPr>
            <p:nvPr/>
          </p:nvSpPr>
          <p:spPr bwMode="auto">
            <a:xfrm>
              <a:off x="3474" y="2596"/>
              <a:ext cx="395" cy="322"/>
            </a:xfrm>
            <a:custGeom>
              <a:avLst/>
              <a:gdLst>
                <a:gd name="T0" fmla="*/ 145396 w 77"/>
                <a:gd name="T1" fmla="*/ 2786 h 66"/>
                <a:gd name="T2" fmla="*/ 156471 w 77"/>
                <a:gd name="T3" fmla="*/ 27755 h 66"/>
                <a:gd name="T4" fmla="*/ 153075 w 77"/>
                <a:gd name="T5" fmla="*/ 35654 h 66"/>
                <a:gd name="T6" fmla="*/ 142026 w 77"/>
                <a:gd name="T7" fmla="*/ 60624 h 66"/>
                <a:gd name="T8" fmla="*/ 227207 w 77"/>
                <a:gd name="T9" fmla="*/ 91165 h 66"/>
                <a:gd name="T10" fmla="*/ 227207 w 77"/>
                <a:gd name="T11" fmla="*/ 110446 h 66"/>
                <a:gd name="T12" fmla="*/ 223683 w 77"/>
                <a:gd name="T13" fmla="*/ 124604 h 66"/>
                <a:gd name="T14" fmla="*/ 206421 w 77"/>
                <a:gd name="T15" fmla="*/ 121823 h 66"/>
                <a:gd name="T16" fmla="*/ 198711 w 77"/>
                <a:gd name="T17" fmla="*/ 135411 h 66"/>
                <a:gd name="T18" fmla="*/ 220184 w 77"/>
                <a:gd name="T19" fmla="*/ 132630 h 66"/>
                <a:gd name="T20" fmla="*/ 234763 w 77"/>
                <a:gd name="T21" fmla="*/ 129722 h 66"/>
                <a:gd name="T22" fmla="*/ 227207 w 77"/>
                <a:gd name="T23" fmla="*/ 135411 h 66"/>
                <a:gd name="T24" fmla="*/ 234763 w 77"/>
                <a:gd name="T25" fmla="*/ 141099 h 66"/>
                <a:gd name="T26" fmla="*/ 252025 w 77"/>
                <a:gd name="T27" fmla="*/ 129722 h 66"/>
                <a:gd name="T28" fmla="*/ 263101 w 77"/>
                <a:gd name="T29" fmla="*/ 132630 h 66"/>
                <a:gd name="T30" fmla="*/ 259048 w 77"/>
                <a:gd name="T31" fmla="*/ 141099 h 66"/>
                <a:gd name="T32" fmla="*/ 241627 w 77"/>
                <a:gd name="T33" fmla="*/ 154692 h 66"/>
                <a:gd name="T34" fmla="*/ 252025 w 77"/>
                <a:gd name="T35" fmla="*/ 165952 h 66"/>
                <a:gd name="T36" fmla="*/ 273499 w 77"/>
                <a:gd name="T37" fmla="*/ 179637 h 66"/>
                <a:gd name="T38" fmla="*/ 252025 w 77"/>
                <a:gd name="T39" fmla="*/ 173948 h 66"/>
                <a:gd name="T40" fmla="*/ 227207 w 77"/>
                <a:gd name="T41" fmla="*/ 163166 h 66"/>
                <a:gd name="T42" fmla="*/ 216814 w 77"/>
                <a:gd name="T43" fmla="*/ 171045 h 66"/>
                <a:gd name="T44" fmla="*/ 213290 w 77"/>
                <a:gd name="T45" fmla="*/ 179637 h 66"/>
                <a:gd name="T46" fmla="*/ 202235 w 77"/>
                <a:gd name="T47" fmla="*/ 173948 h 66"/>
                <a:gd name="T48" fmla="*/ 191842 w 77"/>
                <a:gd name="T49" fmla="*/ 173948 h 66"/>
                <a:gd name="T50" fmla="*/ 173867 w 77"/>
                <a:gd name="T51" fmla="*/ 176758 h 66"/>
                <a:gd name="T52" fmla="*/ 145396 w 77"/>
                <a:gd name="T53" fmla="*/ 163166 h 66"/>
                <a:gd name="T54" fmla="*/ 134998 w 77"/>
                <a:gd name="T55" fmla="*/ 157478 h 66"/>
                <a:gd name="T56" fmla="*/ 131632 w 77"/>
                <a:gd name="T57" fmla="*/ 154692 h 66"/>
                <a:gd name="T58" fmla="*/ 120552 w 77"/>
                <a:gd name="T59" fmla="*/ 151886 h 66"/>
                <a:gd name="T60" fmla="*/ 117053 w 77"/>
                <a:gd name="T61" fmla="*/ 148979 h 66"/>
                <a:gd name="T62" fmla="*/ 110159 w 77"/>
                <a:gd name="T63" fmla="*/ 160380 h 66"/>
                <a:gd name="T64" fmla="*/ 53315 w 77"/>
                <a:gd name="T65" fmla="*/ 154692 h 66"/>
                <a:gd name="T66" fmla="*/ 14579 w 77"/>
                <a:gd name="T67" fmla="*/ 151886 h 66"/>
                <a:gd name="T68" fmla="*/ 17949 w 77"/>
                <a:gd name="T69" fmla="*/ 146788 h 66"/>
                <a:gd name="T70" fmla="*/ 21474 w 77"/>
                <a:gd name="T71" fmla="*/ 126941 h 66"/>
                <a:gd name="T72" fmla="*/ 21474 w 77"/>
                <a:gd name="T73" fmla="*/ 116135 h 66"/>
                <a:gd name="T74" fmla="*/ 31867 w 77"/>
                <a:gd name="T75" fmla="*/ 102542 h 66"/>
                <a:gd name="T76" fmla="*/ 24972 w 77"/>
                <a:gd name="T77" fmla="*/ 82691 h 66"/>
                <a:gd name="T78" fmla="*/ 21474 w 77"/>
                <a:gd name="T79" fmla="*/ 77573 h 66"/>
                <a:gd name="T80" fmla="*/ 14579 w 77"/>
                <a:gd name="T81" fmla="*/ 69098 h 66"/>
                <a:gd name="T82" fmla="*/ 3499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78918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190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4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4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4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4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652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2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19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8916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17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143819 w 69"/>
                <a:gd name="T1" fmla="*/ 144879 h 53"/>
                <a:gd name="T2" fmla="*/ 132825 w 69"/>
                <a:gd name="T3" fmla="*/ 142109 h 53"/>
                <a:gd name="T4" fmla="*/ 129479 w 69"/>
                <a:gd name="T5" fmla="*/ 131400 h 53"/>
                <a:gd name="T6" fmla="*/ 115815 w 69"/>
                <a:gd name="T7" fmla="*/ 120189 h 53"/>
                <a:gd name="T8" fmla="*/ 108852 w 69"/>
                <a:gd name="T9" fmla="*/ 106705 h 53"/>
                <a:gd name="T10" fmla="*/ 101367 w 69"/>
                <a:gd name="T11" fmla="*/ 101044 h 53"/>
                <a:gd name="T12" fmla="*/ 87708 w 69"/>
                <a:gd name="T13" fmla="*/ 93201 h 53"/>
                <a:gd name="T14" fmla="*/ 80873 w 69"/>
                <a:gd name="T15" fmla="*/ 87559 h 53"/>
                <a:gd name="T16" fmla="*/ 77394 w 69"/>
                <a:gd name="T17" fmla="*/ 82015 h 53"/>
                <a:gd name="T18" fmla="*/ 52766 w 69"/>
                <a:gd name="T19" fmla="*/ 68531 h 53"/>
                <a:gd name="T20" fmla="*/ 45931 w 69"/>
                <a:gd name="T21" fmla="*/ 62869 h 53"/>
                <a:gd name="T22" fmla="*/ 34942 w 69"/>
                <a:gd name="T23" fmla="*/ 51683 h 53"/>
                <a:gd name="T24" fmla="*/ 28112 w 69"/>
                <a:gd name="T25" fmla="*/ 43841 h 53"/>
                <a:gd name="T26" fmla="*/ 3479 w 69"/>
                <a:gd name="T27" fmla="*/ 38174 h 53"/>
                <a:gd name="T28" fmla="*/ 3479 w 69"/>
                <a:gd name="T29" fmla="*/ 27557 h 53"/>
                <a:gd name="T30" fmla="*/ 10314 w 69"/>
                <a:gd name="T31" fmla="*/ 21920 h 53"/>
                <a:gd name="T32" fmla="*/ 10314 w 69"/>
                <a:gd name="T33" fmla="*/ 19146 h 53"/>
                <a:gd name="T34" fmla="*/ 28112 w 69"/>
                <a:gd name="T35" fmla="*/ 13508 h 53"/>
                <a:gd name="T36" fmla="*/ 41772 w 69"/>
                <a:gd name="T37" fmla="*/ 8412 h 53"/>
                <a:gd name="T38" fmla="*/ 45931 w 69"/>
                <a:gd name="T39" fmla="*/ 5661 h 53"/>
                <a:gd name="T40" fmla="*/ 108852 w 69"/>
                <a:gd name="T41" fmla="*/ 2775 h 53"/>
                <a:gd name="T42" fmla="*/ 108852 w 69"/>
                <a:gd name="T43" fmla="*/ 5661 h 53"/>
                <a:gd name="T44" fmla="*/ 122644 w 69"/>
                <a:gd name="T45" fmla="*/ 10617 h 53"/>
                <a:gd name="T46" fmla="*/ 178761 w 69"/>
                <a:gd name="T47" fmla="*/ 10617 h 53"/>
                <a:gd name="T48" fmla="*/ 238331 w 69"/>
                <a:gd name="T49" fmla="*/ 46610 h 53"/>
                <a:gd name="T50" fmla="*/ 231501 w 69"/>
                <a:gd name="T51" fmla="*/ 51683 h 53"/>
                <a:gd name="T52" fmla="*/ 220533 w 69"/>
                <a:gd name="T53" fmla="*/ 65756 h 53"/>
                <a:gd name="T54" fmla="*/ 217182 w 69"/>
                <a:gd name="T55" fmla="*/ 76373 h 53"/>
                <a:gd name="T56" fmla="*/ 217182 w 69"/>
                <a:gd name="T57" fmla="*/ 82015 h 53"/>
                <a:gd name="T58" fmla="*/ 210352 w 69"/>
                <a:gd name="T59" fmla="*/ 84785 h 53"/>
                <a:gd name="T60" fmla="*/ 206868 w 69"/>
                <a:gd name="T61" fmla="*/ 90427 h 53"/>
                <a:gd name="T62" fmla="*/ 200038 w 69"/>
                <a:gd name="T63" fmla="*/ 95523 h 53"/>
                <a:gd name="T64" fmla="*/ 185591 w 69"/>
                <a:gd name="T65" fmla="*/ 106705 h 53"/>
                <a:gd name="T66" fmla="*/ 175410 w 69"/>
                <a:gd name="T67" fmla="*/ 112347 h 53"/>
                <a:gd name="T68" fmla="*/ 171931 w 69"/>
                <a:gd name="T69" fmla="*/ 117322 h 53"/>
                <a:gd name="T70" fmla="*/ 160937 w 69"/>
                <a:gd name="T71" fmla="*/ 120189 h 53"/>
                <a:gd name="T72" fmla="*/ 160937 w 69"/>
                <a:gd name="T73" fmla="*/ 122964 h 53"/>
                <a:gd name="T74" fmla="*/ 157586 w 69"/>
                <a:gd name="T75" fmla="*/ 128625 h 53"/>
                <a:gd name="T76" fmla="*/ 150782 w 69"/>
                <a:gd name="T77" fmla="*/ 131400 h 53"/>
                <a:gd name="T78" fmla="*/ 150782 w 69"/>
                <a:gd name="T79" fmla="*/ 131400 h 53"/>
                <a:gd name="T80" fmla="*/ 150782 w 69"/>
                <a:gd name="T81" fmla="*/ 134145 h 53"/>
                <a:gd name="T82" fmla="*/ 154108 w 69"/>
                <a:gd name="T83" fmla="*/ 136467 h 53"/>
                <a:gd name="T84" fmla="*/ 147303 w 69"/>
                <a:gd name="T85" fmla="*/ 139242 h 53"/>
                <a:gd name="T86" fmla="*/ 143819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8884" name="Freeform 62"/>
          <p:cNvSpPr>
            <a:spLocks/>
          </p:cNvSpPr>
          <p:nvPr/>
        </p:nvSpPr>
        <p:spPr bwMode="auto">
          <a:xfrm>
            <a:off x="5748338" y="3784600"/>
            <a:ext cx="530225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85" name="Freeform 63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86" name="Freeform 64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87" name="Freeform 65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88" name="Freeform 66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89" name="Freeform 67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90" name="Freeform 68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91" name="Freeform 69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92" name="Freeform 70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7890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0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0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0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0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0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0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1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8894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1998</a:t>
            </a:r>
          </a:p>
        </p:txBody>
      </p:sp>
      <p:sp>
        <p:nvSpPr>
          <p:cNvPr id="78895" name="Text Box 137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8896" name="Text Box 156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78897" name="Rectangle 157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8898" name="Rectangle 158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8899" name="Rectangle 159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8900" name="Rectangle 160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8901" name="Rectangle 161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8902" name="Rectangle 162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Freeform 5"/>
          <p:cNvSpPr>
            <a:spLocks/>
          </p:cNvSpPr>
          <p:nvPr/>
        </p:nvSpPr>
        <p:spPr bwMode="auto">
          <a:xfrm>
            <a:off x="3983038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75" name="Freeform 7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76" name="Freeform 11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77" name="Freeform 15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78" name="Freeform 17"/>
          <p:cNvSpPr>
            <a:spLocks/>
          </p:cNvSpPr>
          <p:nvPr/>
        </p:nvSpPr>
        <p:spPr bwMode="auto">
          <a:xfrm>
            <a:off x="5591175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79" name="Freeform 20"/>
          <p:cNvSpPr>
            <a:spLocks/>
          </p:cNvSpPr>
          <p:nvPr/>
        </p:nvSpPr>
        <p:spPr bwMode="auto">
          <a:xfrm>
            <a:off x="2103438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80" name="Freeform 21"/>
          <p:cNvSpPr>
            <a:spLocks/>
          </p:cNvSpPr>
          <p:nvPr/>
        </p:nvSpPr>
        <p:spPr bwMode="auto">
          <a:xfrm>
            <a:off x="3324225" y="2452688"/>
            <a:ext cx="682625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81" name="Freeform 22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4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82" name="Freeform 23"/>
          <p:cNvSpPr>
            <a:spLocks/>
          </p:cNvSpPr>
          <p:nvPr/>
        </p:nvSpPr>
        <p:spPr bwMode="auto">
          <a:xfrm>
            <a:off x="3341688" y="3521075"/>
            <a:ext cx="684212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83" name="Freeform 25"/>
          <p:cNvSpPr>
            <a:spLocks/>
          </p:cNvSpPr>
          <p:nvPr/>
        </p:nvSpPr>
        <p:spPr bwMode="auto">
          <a:xfrm>
            <a:off x="6169025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84" name="Freeform 26"/>
          <p:cNvSpPr>
            <a:spLocks/>
          </p:cNvSpPr>
          <p:nvPr/>
        </p:nvSpPr>
        <p:spPr bwMode="auto">
          <a:xfrm>
            <a:off x="6661150" y="2266950"/>
            <a:ext cx="165100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79944" name="Freeform 28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45" name="Freeform 29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46" name="Freeform 30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47" name="Freeform 31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48" name="Freeform 32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49" name="Freeform 3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5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51" name="Freeform 35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52" name="Freeform 36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53" name="Freeform 37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54" name="Freeform 38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55" name="Freeform 3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5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57" name="Freeform 41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58" name="Freeform 42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886" name="Freeform 43"/>
          <p:cNvSpPr>
            <a:spLocks/>
          </p:cNvSpPr>
          <p:nvPr/>
        </p:nvSpPr>
        <p:spPr bwMode="auto">
          <a:xfrm>
            <a:off x="2955925" y="2794000"/>
            <a:ext cx="552450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87" name="Freeform 44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88" name="Freeform 45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89" name="Freeform 46"/>
          <p:cNvSpPr>
            <a:spLocks/>
          </p:cNvSpPr>
          <p:nvPr/>
        </p:nvSpPr>
        <p:spPr bwMode="auto">
          <a:xfrm>
            <a:off x="2805113" y="1833563"/>
            <a:ext cx="585787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90" name="Freeform 47"/>
          <p:cNvSpPr>
            <a:spLocks/>
          </p:cNvSpPr>
          <p:nvPr/>
        </p:nvSpPr>
        <p:spPr bwMode="auto">
          <a:xfrm>
            <a:off x="3051175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91" name="Freeform 48"/>
          <p:cNvSpPr>
            <a:spLocks/>
          </p:cNvSpPr>
          <p:nvPr/>
        </p:nvSpPr>
        <p:spPr bwMode="auto">
          <a:xfrm>
            <a:off x="2451100" y="2662238"/>
            <a:ext cx="620713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92" name="Freeform 49"/>
          <p:cNvSpPr>
            <a:spLocks/>
          </p:cNvSpPr>
          <p:nvPr/>
        </p:nvSpPr>
        <p:spPr bwMode="auto">
          <a:xfrm>
            <a:off x="2774950" y="3444875"/>
            <a:ext cx="660400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4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93" name="Freeform 50"/>
          <p:cNvSpPr>
            <a:spLocks/>
          </p:cNvSpPr>
          <p:nvPr/>
        </p:nvSpPr>
        <p:spPr bwMode="auto">
          <a:xfrm>
            <a:off x="4606925" y="1981200"/>
            <a:ext cx="642938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94" name="Freeform 56"/>
          <p:cNvSpPr>
            <a:spLocks/>
          </p:cNvSpPr>
          <p:nvPr/>
        </p:nvSpPr>
        <p:spPr bwMode="auto">
          <a:xfrm>
            <a:off x="5473700" y="2917825"/>
            <a:ext cx="290513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95" name="Freeform 58"/>
          <p:cNvSpPr>
            <a:spLocks/>
          </p:cNvSpPr>
          <p:nvPr/>
        </p:nvSpPr>
        <p:spPr bwMode="auto">
          <a:xfrm>
            <a:off x="6111875" y="2732088"/>
            <a:ext cx="569913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96" name="Freeform 59"/>
          <p:cNvSpPr>
            <a:spLocks/>
          </p:cNvSpPr>
          <p:nvPr/>
        </p:nvSpPr>
        <p:spPr bwMode="auto">
          <a:xfrm>
            <a:off x="5922963" y="3127375"/>
            <a:ext cx="738187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138"/>
          <p:cNvGrpSpPr>
            <a:grpSpLocks/>
          </p:cNvGrpSpPr>
          <p:nvPr/>
        </p:nvGrpSpPr>
        <p:grpSpPr bwMode="auto">
          <a:xfrm>
            <a:off x="3600450" y="2003425"/>
            <a:ext cx="3103563" cy="3082925"/>
            <a:chOff x="2552" y="1262"/>
            <a:chExt cx="2199" cy="1942"/>
          </a:xfrm>
        </p:grpSpPr>
        <p:sp>
          <p:nvSpPr>
            <p:cNvPr id="79924" name="Freeform 4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142497 h 55"/>
                <a:gd name="T2" fmla="*/ 18141 w 89"/>
                <a:gd name="T3" fmla="*/ 0 h 55"/>
                <a:gd name="T4" fmla="*/ 157039 w 89"/>
                <a:gd name="T5" fmla="*/ 8540 h 55"/>
                <a:gd name="T6" fmla="*/ 292721 w 89"/>
                <a:gd name="T7" fmla="*/ 11459 h 55"/>
                <a:gd name="T8" fmla="*/ 292721 w 89"/>
                <a:gd name="T9" fmla="*/ 13685 h 55"/>
                <a:gd name="T10" fmla="*/ 296095 w 89"/>
                <a:gd name="T11" fmla="*/ 25164 h 55"/>
                <a:gd name="T12" fmla="*/ 296095 w 89"/>
                <a:gd name="T13" fmla="*/ 28084 h 55"/>
                <a:gd name="T14" fmla="*/ 292721 w 89"/>
                <a:gd name="T15" fmla="*/ 36623 h 55"/>
                <a:gd name="T16" fmla="*/ 292721 w 89"/>
                <a:gd name="T17" fmla="*/ 50308 h 55"/>
                <a:gd name="T18" fmla="*/ 299602 w 89"/>
                <a:gd name="T19" fmla="*/ 64110 h 55"/>
                <a:gd name="T20" fmla="*/ 303135 w 89"/>
                <a:gd name="T21" fmla="*/ 69847 h 55"/>
                <a:gd name="T22" fmla="*/ 307330 w 89"/>
                <a:gd name="T23" fmla="*/ 84129 h 55"/>
                <a:gd name="T24" fmla="*/ 307330 w 89"/>
                <a:gd name="T25" fmla="*/ 106470 h 55"/>
                <a:gd name="T26" fmla="*/ 310704 w 89"/>
                <a:gd name="T27" fmla="*/ 112188 h 55"/>
                <a:gd name="T28" fmla="*/ 310704 w 89"/>
                <a:gd name="T29" fmla="*/ 120155 h 55"/>
                <a:gd name="T30" fmla="*/ 310704 w 89"/>
                <a:gd name="T31" fmla="*/ 123075 h 55"/>
                <a:gd name="T32" fmla="*/ 317743 w 89"/>
                <a:gd name="T33" fmla="*/ 142497 h 55"/>
                <a:gd name="T34" fmla="*/ 317743 w 89"/>
                <a:gd name="T35" fmla="*/ 148239 h 55"/>
                <a:gd name="T36" fmla="*/ 317743 w 89"/>
                <a:gd name="T37" fmla="*/ 153956 h 55"/>
                <a:gd name="T38" fmla="*/ 0 w 89"/>
                <a:gd name="T39" fmla="*/ 142497 h 55"/>
                <a:gd name="T40" fmla="*/ 0 w 89"/>
                <a:gd name="T41" fmla="*/ 14249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25" name="Freeform 6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93595 h 55"/>
                <a:gd name="T2" fmla="*/ 10479 w 111"/>
                <a:gd name="T3" fmla="*/ 0 h 55"/>
                <a:gd name="T4" fmla="*/ 259039 w 111"/>
                <a:gd name="T5" fmla="*/ 8454 h 55"/>
                <a:gd name="T6" fmla="*/ 266816 w 111"/>
                <a:gd name="T7" fmla="*/ 16314 h 55"/>
                <a:gd name="T8" fmla="*/ 273751 w 111"/>
                <a:gd name="T9" fmla="*/ 16314 h 55"/>
                <a:gd name="T10" fmla="*/ 280819 w 111"/>
                <a:gd name="T11" fmla="*/ 13532 h 55"/>
                <a:gd name="T12" fmla="*/ 284363 w 111"/>
                <a:gd name="T13" fmla="*/ 16314 h 55"/>
                <a:gd name="T14" fmla="*/ 288437 w 111"/>
                <a:gd name="T15" fmla="*/ 24763 h 55"/>
                <a:gd name="T16" fmla="*/ 295531 w 111"/>
                <a:gd name="T17" fmla="*/ 24763 h 55"/>
                <a:gd name="T18" fmla="*/ 299075 w 111"/>
                <a:gd name="T19" fmla="*/ 24763 h 55"/>
                <a:gd name="T20" fmla="*/ 306010 w 111"/>
                <a:gd name="T21" fmla="*/ 19208 h 55"/>
                <a:gd name="T22" fmla="*/ 313762 w 111"/>
                <a:gd name="T23" fmla="*/ 19208 h 55"/>
                <a:gd name="T24" fmla="*/ 320722 w 111"/>
                <a:gd name="T25" fmla="*/ 21986 h 55"/>
                <a:gd name="T26" fmla="*/ 338953 w 111"/>
                <a:gd name="T27" fmla="*/ 30440 h 55"/>
                <a:gd name="T28" fmla="*/ 349431 w 111"/>
                <a:gd name="T29" fmla="*/ 35522 h 55"/>
                <a:gd name="T30" fmla="*/ 349431 w 111"/>
                <a:gd name="T31" fmla="*/ 41194 h 55"/>
                <a:gd name="T32" fmla="*/ 356366 w 111"/>
                <a:gd name="T33" fmla="*/ 43971 h 55"/>
                <a:gd name="T34" fmla="*/ 356366 w 111"/>
                <a:gd name="T35" fmla="*/ 46749 h 55"/>
                <a:gd name="T36" fmla="*/ 352981 w 111"/>
                <a:gd name="T37" fmla="*/ 52401 h 55"/>
                <a:gd name="T38" fmla="*/ 356366 w 111"/>
                <a:gd name="T39" fmla="*/ 57508 h 55"/>
                <a:gd name="T40" fmla="*/ 359915 w 111"/>
                <a:gd name="T41" fmla="*/ 65938 h 55"/>
                <a:gd name="T42" fmla="*/ 364149 w 111"/>
                <a:gd name="T43" fmla="*/ 68715 h 55"/>
                <a:gd name="T44" fmla="*/ 364149 w 111"/>
                <a:gd name="T45" fmla="*/ 71610 h 55"/>
                <a:gd name="T46" fmla="*/ 364149 w 111"/>
                <a:gd name="T47" fmla="*/ 76716 h 55"/>
                <a:gd name="T48" fmla="*/ 371078 w 111"/>
                <a:gd name="T49" fmla="*/ 79494 h 55"/>
                <a:gd name="T50" fmla="*/ 374627 w 111"/>
                <a:gd name="T51" fmla="*/ 82271 h 55"/>
                <a:gd name="T52" fmla="*/ 371078 w 111"/>
                <a:gd name="T53" fmla="*/ 87923 h 55"/>
                <a:gd name="T54" fmla="*/ 371078 w 111"/>
                <a:gd name="T55" fmla="*/ 93595 h 55"/>
                <a:gd name="T56" fmla="*/ 378146 w 111"/>
                <a:gd name="T57" fmla="*/ 96373 h 55"/>
                <a:gd name="T58" fmla="*/ 378146 w 111"/>
                <a:gd name="T59" fmla="*/ 101455 h 55"/>
                <a:gd name="T60" fmla="*/ 374627 w 111"/>
                <a:gd name="T61" fmla="*/ 104233 h 55"/>
                <a:gd name="T62" fmla="*/ 378146 w 111"/>
                <a:gd name="T63" fmla="*/ 107132 h 55"/>
                <a:gd name="T64" fmla="*/ 381690 w 111"/>
                <a:gd name="T65" fmla="*/ 112804 h 55"/>
                <a:gd name="T66" fmla="*/ 378146 w 111"/>
                <a:gd name="T67" fmla="*/ 115581 h 55"/>
                <a:gd name="T68" fmla="*/ 381690 w 111"/>
                <a:gd name="T69" fmla="*/ 120663 h 55"/>
                <a:gd name="T70" fmla="*/ 381690 w 111"/>
                <a:gd name="T71" fmla="*/ 123441 h 55"/>
                <a:gd name="T72" fmla="*/ 385106 w 111"/>
                <a:gd name="T73" fmla="*/ 126218 h 55"/>
                <a:gd name="T74" fmla="*/ 389314 w 111"/>
                <a:gd name="T75" fmla="*/ 131895 h 55"/>
                <a:gd name="T76" fmla="*/ 392858 w 111"/>
                <a:gd name="T77" fmla="*/ 137572 h 55"/>
                <a:gd name="T78" fmla="*/ 399793 w 111"/>
                <a:gd name="T79" fmla="*/ 142649 h 55"/>
                <a:gd name="T80" fmla="*/ 399793 w 111"/>
                <a:gd name="T81" fmla="*/ 145427 h 55"/>
                <a:gd name="T82" fmla="*/ 399793 w 111"/>
                <a:gd name="T83" fmla="*/ 148326 h 55"/>
                <a:gd name="T84" fmla="*/ 399793 w 111"/>
                <a:gd name="T85" fmla="*/ 151103 h 55"/>
                <a:gd name="T86" fmla="*/ 90393 w 111"/>
                <a:gd name="T87" fmla="*/ 145427 h 55"/>
                <a:gd name="T88" fmla="*/ 93783 w 111"/>
                <a:gd name="T89" fmla="*/ 98678 h 55"/>
                <a:gd name="T90" fmla="*/ 0 w 111"/>
                <a:gd name="T91" fmla="*/ 93595 h 55"/>
                <a:gd name="T92" fmla="*/ 0 w 111"/>
                <a:gd name="T93" fmla="*/ 9359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26" name="Freeform 8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49806 w 116"/>
                <a:gd name="T1" fmla="*/ 2788 h 60"/>
                <a:gd name="T2" fmla="*/ 0 w 116"/>
                <a:gd name="T3" fmla="*/ 25042 h 60"/>
                <a:gd name="T4" fmla="*/ 141969 w 116"/>
                <a:gd name="T5" fmla="*/ 122288 h 60"/>
                <a:gd name="T6" fmla="*/ 148863 w 116"/>
                <a:gd name="T7" fmla="*/ 125077 h 60"/>
                <a:gd name="T8" fmla="*/ 159911 w 116"/>
                <a:gd name="T9" fmla="*/ 133115 h 60"/>
                <a:gd name="T10" fmla="*/ 170303 w 116"/>
                <a:gd name="T11" fmla="*/ 130776 h 60"/>
                <a:gd name="T12" fmla="*/ 177197 w 116"/>
                <a:gd name="T13" fmla="*/ 133115 h 60"/>
                <a:gd name="T14" fmla="*/ 181378 w 116"/>
                <a:gd name="T15" fmla="*/ 138814 h 60"/>
                <a:gd name="T16" fmla="*/ 195139 w 116"/>
                <a:gd name="T17" fmla="*/ 141602 h 60"/>
                <a:gd name="T18" fmla="*/ 202167 w 116"/>
                <a:gd name="T19" fmla="*/ 144395 h 60"/>
                <a:gd name="T20" fmla="*/ 209717 w 116"/>
                <a:gd name="T21" fmla="*/ 141602 h 60"/>
                <a:gd name="T22" fmla="*/ 216611 w 116"/>
                <a:gd name="T23" fmla="*/ 147301 h 60"/>
                <a:gd name="T24" fmla="*/ 230501 w 116"/>
                <a:gd name="T25" fmla="*/ 147301 h 60"/>
                <a:gd name="T26" fmla="*/ 238051 w 116"/>
                <a:gd name="T27" fmla="*/ 153024 h 60"/>
                <a:gd name="T28" fmla="*/ 241549 w 116"/>
                <a:gd name="T29" fmla="*/ 158152 h 60"/>
                <a:gd name="T30" fmla="*/ 251941 w 116"/>
                <a:gd name="T31" fmla="*/ 155222 h 60"/>
                <a:gd name="T32" fmla="*/ 266519 w 116"/>
                <a:gd name="T33" fmla="*/ 160945 h 60"/>
                <a:gd name="T34" fmla="*/ 273413 w 116"/>
                <a:gd name="T35" fmla="*/ 158152 h 60"/>
                <a:gd name="T36" fmla="*/ 280307 w 116"/>
                <a:gd name="T37" fmla="*/ 158152 h 60"/>
                <a:gd name="T38" fmla="*/ 280307 w 116"/>
                <a:gd name="T39" fmla="*/ 166644 h 60"/>
                <a:gd name="T40" fmla="*/ 283805 w 116"/>
                <a:gd name="T41" fmla="*/ 160945 h 60"/>
                <a:gd name="T42" fmla="*/ 291355 w 116"/>
                <a:gd name="T43" fmla="*/ 155222 h 60"/>
                <a:gd name="T44" fmla="*/ 294879 w 116"/>
                <a:gd name="T45" fmla="*/ 158152 h 60"/>
                <a:gd name="T46" fmla="*/ 301747 w 116"/>
                <a:gd name="T47" fmla="*/ 160945 h 60"/>
                <a:gd name="T48" fmla="*/ 308774 w 116"/>
                <a:gd name="T49" fmla="*/ 158152 h 60"/>
                <a:gd name="T50" fmla="*/ 308774 w 116"/>
                <a:gd name="T51" fmla="*/ 160945 h 60"/>
                <a:gd name="T52" fmla="*/ 319823 w 116"/>
                <a:gd name="T53" fmla="*/ 166644 h 60"/>
                <a:gd name="T54" fmla="*/ 330215 w 116"/>
                <a:gd name="T55" fmla="*/ 160945 h 60"/>
                <a:gd name="T56" fmla="*/ 351681 w 116"/>
                <a:gd name="T57" fmla="*/ 155222 h 60"/>
                <a:gd name="T58" fmla="*/ 358575 w 116"/>
                <a:gd name="T59" fmla="*/ 155222 h 60"/>
                <a:gd name="T60" fmla="*/ 376522 w 116"/>
                <a:gd name="T61" fmla="*/ 155222 h 60"/>
                <a:gd name="T62" fmla="*/ 401487 w 116"/>
                <a:gd name="T63" fmla="*/ 163733 h 60"/>
                <a:gd name="T64" fmla="*/ 408355 w 116"/>
                <a:gd name="T65" fmla="*/ 166644 h 60"/>
                <a:gd name="T66" fmla="*/ 411878 w 116"/>
                <a:gd name="T67" fmla="*/ 85825 h 60"/>
                <a:gd name="T68" fmla="*/ 404985 w 116"/>
                <a:gd name="T69" fmla="*/ 848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27" name="Freeform 9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28" name="Freeform 10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264761 w 90"/>
                <a:gd name="T1" fmla="*/ 189284 h 78"/>
                <a:gd name="T2" fmla="*/ 268916 w 90"/>
                <a:gd name="T3" fmla="*/ 194955 h 78"/>
                <a:gd name="T4" fmla="*/ 268916 w 90"/>
                <a:gd name="T5" fmla="*/ 203378 h 78"/>
                <a:gd name="T6" fmla="*/ 257968 w 90"/>
                <a:gd name="T7" fmla="*/ 211261 h 78"/>
                <a:gd name="T8" fmla="*/ 289345 w 90"/>
                <a:gd name="T9" fmla="*/ 214037 h 78"/>
                <a:gd name="T10" fmla="*/ 289345 w 90"/>
                <a:gd name="T11" fmla="*/ 203378 h 78"/>
                <a:gd name="T12" fmla="*/ 296138 w 90"/>
                <a:gd name="T13" fmla="*/ 189284 h 78"/>
                <a:gd name="T14" fmla="*/ 307106 w 90"/>
                <a:gd name="T15" fmla="*/ 183608 h 78"/>
                <a:gd name="T16" fmla="*/ 310556 w 90"/>
                <a:gd name="T17" fmla="*/ 183608 h 78"/>
                <a:gd name="T18" fmla="*/ 313899 w 90"/>
                <a:gd name="T19" fmla="*/ 167302 h 78"/>
                <a:gd name="T20" fmla="*/ 310556 w 90"/>
                <a:gd name="T21" fmla="*/ 164550 h 78"/>
                <a:gd name="T22" fmla="*/ 307106 w 90"/>
                <a:gd name="T23" fmla="*/ 161656 h 78"/>
                <a:gd name="T24" fmla="*/ 303631 w 90"/>
                <a:gd name="T25" fmla="*/ 164550 h 78"/>
                <a:gd name="T26" fmla="*/ 292816 w 90"/>
                <a:gd name="T27" fmla="*/ 153773 h 78"/>
                <a:gd name="T28" fmla="*/ 296138 w 90"/>
                <a:gd name="T29" fmla="*/ 148127 h 78"/>
                <a:gd name="T30" fmla="*/ 292816 w 90"/>
                <a:gd name="T31" fmla="*/ 142573 h 78"/>
                <a:gd name="T32" fmla="*/ 275709 w 90"/>
                <a:gd name="T33" fmla="*/ 126150 h 78"/>
                <a:gd name="T34" fmla="*/ 257968 w 90"/>
                <a:gd name="T35" fmla="*/ 117698 h 78"/>
                <a:gd name="T36" fmla="*/ 247674 w 90"/>
                <a:gd name="T37" fmla="*/ 104169 h 78"/>
                <a:gd name="T38" fmla="*/ 257968 w 90"/>
                <a:gd name="T39" fmla="*/ 93538 h 78"/>
                <a:gd name="T40" fmla="*/ 257968 w 90"/>
                <a:gd name="T41" fmla="*/ 82216 h 78"/>
                <a:gd name="T42" fmla="*/ 244332 w 90"/>
                <a:gd name="T43" fmla="*/ 74358 h 78"/>
                <a:gd name="T44" fmla="*/ 237539 w 90"/>
                <a:gd name="T45" fmla="*/ 79439 h 78"/>
                <a:gd name="T46" fmla="*/ 226596 w 90"/>
                <a:gd name="T47" fmla="*/ 60240 h 78"/>
                <a:gd name="T48" fmla="*/ 209484 w 90"/>
                <a:gd name="T49" fmla="*/ 49605 h 78"/>
                <a:gd name="T50" fmla="*/ 195193 w 90"/>
                <a:gd name="T51" fmla="*/ 35506 h 78"/>
                <a:gd name="T52" fmla="*/ 191748 w 90"/>
                <a:gd name="T53" fmla="*/ 16306 h 78"/>
                <a:gd name="T54" fmla="*/ 191748 w 90"/>
                <a:gd name="T55" fmla="*/ 10752 h 78"/>
                <a:gd name="T56" fmla="*/ 0 w 90"/>
                <a:gd name="T57" fmla="*/ 5671 h 78"/>
                <a:gd name="T58" fmla="*/ 6818 w 90"/>
                <a:gd name="T59" fmla="*/ 13529 h 78"/>
                <a:gd name="T60" fmla="*/ 17766 w 90"/>
                <a:gd name="T61" fmla="*/ 24754 h 78"/>
                <a:gd name="T62" fmla="*/ 17766 w 90"/>
                <a:gd name="T63" fmla="*/ 30405 h 78"/>
                <a:gd name="T64" fmla="*/ 38190 w 90"/>
                <a:gd name="T65" fmla="*/ 43934 h 78"/>
                <a:gd name="T66" fmla="*/ 31372 w 90"/>
                <a:gd name="T67" fmla="*/ 54686 h 78"/>
                <a:gd name="T68" fmla="*/ 38190 w 90"/>
                <a:gd name="T69" fmla="*/ 60240 h 78"/>
                <a:gd name="T70" fmla="*/ 44983 w 90"/>
                <a:gd name="T71" fmla="*/ 71581 h 78"/>
                <a:gd name="T72" fmla="*/ 52614 w 90"/>
                <a:gd name="T73" fmla="*/ 74358 h 78"/>
                <a:gd name="T74" fmla="*/ 55956 w 90"/>
                <a:gd name="T75" fmla="*/ 19773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29" name="Freeform 12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2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30" name="Freeform 13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389500 w 111"/>
                <a:gd name="T1" fmla="*/ 0 h 39"/>
                <a:gd name="T2" fmla="*/ 311939 w 111"/>
                <a:gd name="T3" fmla="*/ 8448 h 39"/>
                <a:gd name="T4" fmla="*/ 305108 w 111"/>
                <a:gd name="T5" fmla="*/ 10752 h 39"/>
                <a:gd name="T6" fmla="*/ 109061 w 111"/>
                <a:gd name="T7" fmla="*/ 24754 h 39"/>
                <a:gd name="T8" fmla="*/ 109061 w 111"/>
                <a:gd name="T9" fmla="*/ 21977 h 39"/>
                <a:gd name="T10" fmla="*/ 98090 w 111"/>
                <a:gd name="T11" fmla="*/ 24754 h 39"/>
                <a:gd name="T12" fmla="*/ 101442 w 111"/>
                <a:gd name="T13" fmla="*/ 27628 h 39"/>
                <a:gd name="T14" fmla="*/ 101442 w 111"/>
                <a:gd name="T15" fmla="*/ 30405 h 39"/>
                <a:gd name="T16" fmla="*/ 31501 w 111"/>
                <a:gd name="T17" fmla="*/ 35506 h 39"/>
                <a:gd name="T18" fmla="*/ 28149 w 111"/>
                <a:gd name="T19" fmla="*/ 41157 h 39"/>
                <a:gd name="T20" fmla="*/ 24665 w 111"/>
                <a:gd name="T21" fmla="*/ 49605 h 39"/>
                <a:gd name="T22" fmla="*/ 28149 w 111"/>
                <a:gd name="T23" fmla="*/ 52382 h 39"/>
                <a:gd name="T24" fmla="*/ 24665 w 111"/>
                <a:gd name="T25" fmla="*/ 60240 h 39"/>
                <a:gd name="T26" fmla="*/ 24665 w 111"/>
                <a:gd name="T27" fmla="*/ 60240 h 39"/>
                <a:gd name="T28" fmla="*/ 24665 w 111"/>
                <a:gd name="T29" fmla="*/ 63134 h 39"/>
                <a:gd name="T30" fmla="*/ 21313 w 111"/>
                <a:gd name="T31" fmla="*/ 68687 h 39"/>
                <a:gd name="T32" fmla="*/ 17833 w 111"/>
                <a:gd name="T33" fmla="*/ 71581 h 39"/>
                <a:gd name="T34" fmla="*/ 13668 w 111"/>
                <a:gd name="T35" fmla="*/ 82216 h 39"/>
                <a:gd name="T36" fmla="*/ 6836 w 111"/>
                <a:gd name="T37" fmla="*/ 87887 h 39"/>
                <a:gd name="T38" fmla="*/ 6836 w 111"/>
                <a:gd name="T39" fmla="*/ 96315 h 39"/>
                <a:gd name="T40" fmla="*/ 6836 w 111"/>
                <a:gd name="T41" fmla="*/ 104169 h 39"/>
                <a:gd name="T42" fmla="*/ 6836 w 111"/>
                <a:gd name="T43" fmla="*/ 104169 h 39"/>
                <a:gd name="T44" fmla="*/ 0 w 111"/>
                <a:gd name="T45" fmla="*/ 107067 h 39"/>
                <a:gd name="T46" fmla="*/ 101442 w 111"/>
                <a:gd name="T47" fmla="*/ 101416 h 39"/>
                <a:gd name="T48" fmla="*/ 228331 w 111"/>
                <a:gd name="T49" fmla="*/ 93538 h 39"/>
                <a:gd name="T50" fmla="*/ 273607 w 111"/>
                <a:gd name="T51" fmla="*/ 87887 h 39"/>
                <a:gd name="T52" fmla="*/ 276959 w 111"/>
                <a:gd name="T53" fmla="*/ 76663 h 39"/>
                <a:gd name="T54" fmla="*/ 280438 w 111"/>
                <a:gd name="T55" fmla="*/ 76663 h 39"/>
                <a:gd name="T56" fmla="*/ 280438 w 111"/>
                <a:gd name="T57" fmla="*/ 76663 h 39"/>
                <a:gd name="T58" fmla="*/ 283790 w 111"/>
                <a:gd name="T59" fmla="*/ 74358 h 39"/>
                <a:gd name="T60" fmla="*/ 287956 w 111"/>
                <a:gd name="T61" fmla="*/ 71581 h 39"/>
                <a:gd name="T62" fmla="*/ 283790 w 111"/>
                <a:gd name="T63" fmla="*/ 68687 h 39"/>
                <a:gd name="T64" fmla="*/ 287956 w 111"/>
                <a:gd name="T65" fmla="*/ 65911 h 39"/>
                <a:gd name="T66" fmla="*/ 291440 w 111"/>
                <a:gd name="T67" fmla="*/ 63134 h 39"/>
                <a:gd name="T68" fmla="*/ 301756 w 111"/>
                <a:gd name="T69" fmla="*/ 60240 h 39"/>
                <a:gd name="T70" fmla="*/ 311939 w 111"/>
                <a:gd name="T71" fmla="*/ 57463 h 39"/>
                <a:gd name="T72" fmla="*/ 322911 w 111"/>
                <a:gd name="T73" fmla="*/ 49605 h 39"/>
                <a:gd name="T74" fmla="*/ 326395 w 111"/>
                <a:gd name="T75" fmla="*/ 49605 h 39"/>
                <a:gd name="T76" fmla="*/ 333227 w 111"/>
                <a:gd name="T77" fmla="*/ 43934 h 39"/>
                <a:gd name="T78" fmla="*/ 336711 w 111"/>
                <a:gd name="T79" fmla="*/ 38283 h 39"/>
                <a:gd name="T80" fmla="*/ 336711 w 111"/>
                <a:gd name="T81" fmla="*/ 38283 h 39"/>
                <a:gd name="T82" fmla="*/ 340063 w 111"/>
                <a:gd name="T83" fmla="*/ 38283 h 39"/>
                <a:gd name="T84" fmla="*/ 343548 w 111"/>
                <a:gd name="T85" fmla="*/ 38283 h 39"/>
                <a:gd name="T86" fmla="*/ 343548 w 111"/>
                <a:gd name="T87" fmla="*/ 35506 h 39"/>
                <a:gd name="T88" fmla="*/ 347580 w 111"/>
                <a:gd name="T89" fmla="*/ 32729 h 39"/>
                <a:gd name="T90" fmla="*/ 347580 w 111"/>
                <a:gd name="T91" fmla="*/ 32729 h 39"/>
                <a:gd name="T92" fmla="*/ 351060 w 111"/>
                <a:gd name="T93" fmla="*/ 35506 h 39"/>
                <a:gd name="T94" fmla="*/ 354545 w 111"/>
                <a:gd name="T95" fmla="*/ 32729 h 39"/>
                <a:gd name="T96" fmla="*/ 354545 w 111"/>
                <a:gd name="T97" fmla="*/ 32729 h 39"/>
                <a:gd name="T98" fmla="*/ 361376 w 111"/>
                <a:gd name="T99" fmla="*/ 27628 h 39"/>
                <a:gd name="T100" fmla="*/ 364728 w 111"/>
                <a:gd name="T101" fmla="*/ 27628 h 39"/>
                <a:gd name="T102" fmla="*/ 371564 w 111"/>
                <a:gd name="T103" fmla="*/ 27628 h 39"/>
                <a:gd name="T104" fmla="*/ 382535 w 111"/>
                <a:gd name="T105" fmla="*/ 16306 h 39"/>
                <a:gd name="T106" fmla="*/ 386020 w 111"/>
                <a:gd name="T107" fmla="*/ 13529 h 39"/>
                <a:gd name="T108" fmla="*/ 389500 w 111"/>
                <a:gd name="T109" fmla="*/ 10752 h 39"/>
                <a:gd name="T110" fmla="*/ 389500 w 111"/>
                <a:gd name="T111" fmla="*/ 8448 h 39"/>
                <a:gd name="T112" fmla="*/ 389500 w 111"/>
                <a:gd name="T113" fmla="*/ 2777 h 39"/>
                <a:gd name="T114" fmla="*/ 389500 w 111"/>
                <a:gd name="T115" fmla="*/ 0 h 39"/>
                <a:gd name="T116" fmla="*/ 3895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31" name="Freeform 14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8411 h 83"/>
                <a:gd name="T2" fmla="*/ 3478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308 w 52"/>
                <a:gd name="T9" fmla="*/ 223962 h 83"/>
                <a:gd name="T10" fmla="*/ 13658 w 52"/>
                <a:gd name="T11" fmla="*/ 223962 h 83"/>
                <a:gd name="T12" fmla="*/ 17791 w 52"/>
                <a:gd name="T13" fmla="*/ 221192 h 83"/>
                <a:gd name="T14" fmla="*/ 24625 w 52"/>
                <a:gd name="T15" fmla="*/ 223962 h 83"/>
                <a:gd name="T16" fmla="*/ 28104 w 52"/>
                <a:gd name="T17" fmla="*/ 221192 h 83"/>
                <a:gd name="T18" fmla="*/ 28104 w 52"/>
                <a:gd name="T19" fmla="*/ 210460 h 83"/>
                <a:gd name="T20" fmla="*/ 31454 w 52"/>
                <a:gd name="T21" fmla="*/ 204916 h 83"/>
                <a:gd name="T22" fmla="*/ 34933 w 52"/>
                <a:gd name="T23" fmla="*/ 210460 h 83"/>
                <a:gd name="T24" fmla="*/ 34933 w 52"/>
                <a:gd name="T25" fmla="*/ 213351 h 83"/>
                <a:gd name="T26" fmla="*/ 38284 w 52"/>
                <a:gd name="T27" fmla="*/ 218301 h 83"/>
                <a:gd name="T28" fmla="*/ 45926 w 52"/>
                <a:gd name="T29" fmla="*/ 226712 h 83"/>
                <a:gd name="T30" fmla="*/ 49246 w 52"/>
                <a:gd name="T31" fmla="*/ 226712 h 83"/>
                <a:gd name="T32" fmla="*/ 52729 w 52"/>
                <a:gd name="T33" fmla="*/ 226712 h 83"/>
                <a:gd name="T34" fmla="*/ 59558 w 52"/>
                <a:gd name="T35" fmla="*/ 221192 h 83"/>
                <a:gd name="T36" fmla="*/ 59558 w 52"/>
                <a:gd name="T37" fmla="*/ 221192 h 83"/>
                <a:gd name="T38" fmla="*/ 63037 w 52"/>
                <a:gd name="T39" fmla="*/ 218301 h 83"/>
                <a:gd name="T40" fmla="*/ 63037 w 52"/>
                <a:gd name="T41" fmla="*/ 218301 h 83"/>
                <a:gd name="T42" fmla="*/ 63037 w 52"/>
                <a:gd name="T43" fmla="*/ 216121 h 83"/>
                <a:gd name="T44" fmla="*/ 59558 w 52"/>
                <a:gd name="T45" fmla="*/ 216121 h 83"/>
                <a:gd name="T46" fmla="*/ 59558 w 52"/>
                <a:gd name="T47" fmla="*/ 213351 h 83"/>
                <a:gd name="T48" fmla="*/ 63037 w 52"/>
                <a:gd name="T49" fmla="*/ 210460 h 83"/>
                <a:gd name="T50" fmla="*/ 63037 w 52"/>
                <a:gd name="T51" fmla="*/ 207685 h 83"/>
                <a:gd name="T52" fmla="*/ 56075 w 52"/>
                <a:gd name="T53" fmla="*/ 204916 h 83"/>
                <a:gd name="T54" fmla="*/ 56075 w 52"/>
                <a:gd name="T55" fmla="*/ 204916 h 83"/>
                <a:gd name="T56" fmla="*/ 52729 w 52"/>
                <a:gd name="T57" fmla="*/ 204916 h 83"/>
                <a:gd name="T58" fmla="*/ 49246 w 52"/>
                <a:gd name="T59" fmla="*/ 199274 h 83"/>
                <a:gd name="T60" fmla="*/ 49246 w 52"/>
                <a:gd name="T61" fmla="*/ 196505 h 83"/>
                <a:gd name="T62" fmla="*/ 49246 w 52"/>
                <a:gd name="T63" fmla="*/ 194207 h 83"/>
                <a:gd name="T64" fmla="*/ 49246 w 52"/>
                <a:gd name="T65" fmla="*/ 194207 h 83"/>
                <a:gd name="T66" fmla="*/ 49246 w 52"/>
                <a:gd name="T67" fmla="*/ 191433 h 83"/>
                <a:gd name="T68" fmla="*/ 182174 w 52"/>
                <a:gd name="T69" fmla="*/ 180130 h 83"/>
                <a:gd name="T70" fmla="*/ 182174 w 52"/>
                <a:gd name="T71" fmla="*/ 177361 h 83"/>
                <a:gd name="T72" fmla="*/ 175345 w 52"/>
                <a:gd name="T73" fmla="*/ 172289 h 83"/>
                <a:gd name="T74" fmla="*/ 175345 w 52"/>
                <a:gd name="T75" fmla="*/ 158334 h 83"/>
                <a:gd name="T76" fmla="*/ 168388 w 52"/>
                <a:gd name="T77" fmla="*/ 150376 h 83"/>
                <a:gd name="T78" fmla="*/ 168388 w 52"/>
                <a:gd name="T79" fmla="*/ 141965 h 83"/>
                <a:gd name="T80" fmla="*/ 171867 w 52"/>
                <a:gd name="T81" fmla="*/ 136421 h 83"/>
                <a:gd name="T82" fmla="*/ 171867 w 52"/>
                <a:gd name="T83" fmla="*/ 128579 h 83"/>
                <a:gd name="T84" fmla="*/ 175345 w 52"/>
                <a:gd name="T85" fmla="*/ 122938 h 83"/>
                <a:gd name="T86" fmla="*/ 178696 w 52"/>
                <a:gd name="T87" fmla="*/ 122938 h 83"/>
                <a:gd name="T88" fmla="*/ 171867 w 52"/>
                <a:gd name="T89" fmla="*/ 120168 h 83"/>
                <a:gd name="T90" fmla="*/ 175345 w 52"/>
                <a:gd name="T91" fmla="*/ 114502 h 83"/>
                <a:gd name="T92" fmla="*/ 171867 w 52"/>
                <a:gd name="T93" fmla="*/ 112205 h 83"/>
                <a:gd name="T94" fmla="*/ 168388 w 52"/>
                <a:gd name="T95" fmla="*/ 109435 h 83"/>
                <a:gd name="T96" fmla="*/ 164383 w 52"/>
                <a:gd name="T97" fmla="*/ 106661 h 83"/>
                <a:gd name="T98" fmla="*/ 160899 w 52"/>
                <a:gd name="T99" fmla="*/ 101024 h 83"/>
                <a:gd name="T100" fmla="*/ 157554 w 52"/>
                <a:gd name="T101" fmla="*/ 98250 h 83"/>
                <a:gd name="T102" fmla="*/ 125966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32" name="Freeform 16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6859 w 119"/>
                <a:gd name="T1" fmla="*/ 113583 h 51"/>
                <a:gd name="T2" fmla="*/ 14558 w 119"/>
                <a:gd name="T3" fmla="*/ 108007 h 51"/>
                <a:gd name="T4" fmla="*/ 17921 w 119"/>
                <a:gd name="T5" fmla="*/ 99976 h 51"/>
                <a:gd name="T6" fmla="*/ 49712 w 119"/>
                <a:gd name="T7" fmla="*/ 85768 h 51"/>
                <a:gd name="T8" fmla="*/ 63563 w 119"/>
                <a:gd name="T9" fmla="*/ 74944 h 51"/>
                <a:gd name="T10" fmla="*/ 71129 w 119"/>
                <a:gd name="T11" fmla="*/ 74944 h 51"/>
                <a:gd name="T12" fmla="*/ 74625 w 119"/>
                <a:gd name="T13" fmla="*/ 69368 h 51"/>
                <a:gd name="T14" fmla="*/ 81484 w 119"/>
                <a:gd name="T15" fmla="*/ 69368 h 51"/>
                <a:gd name="T16" fmla="*/ 99404 w 119"/>
                <a:gd name="T17" fmla="*/ 63671 h 51"/>
                <a:gd name="T18" fmla="*/ 116643 w 119"/>
                <a:gd name="T19" fmla="*/ 47124 h 51"/>
                <a:gd name="T20" fmla="*/ 116643 w 119"/>
                <a:gd name="T21" fmla="*/ 35851 h 51"/>
                <a:gd name="T22" fmla="*/ 131196 w 119"/>
                <a:gd name="T23" fmla="*/ 35851 h 51"/>
                <a:gd name="T24" fmla="*/ 148435 w 119"/>
                <a:gd name="T25" fmla="*/ 33517 h 51"/>
                <a:gd name="T26" fmla="*/ 399770 w 119"/>
                <a:gd name="T27" fmla="*/ 2788 h 51"/>
                <a:gd name="T28" fmla="*/ 403261 w 119"/>
                <a:gd name="T29" fmla="*/ 5698 h 51"/>
                <a:gd name="T30" fmla="*/ 410807 w 119"/>
                <a:gd name="T31" fmla="*/ 13612 h 51"/>
                <a:gd name="T32" fmla="*/ 410807 w 119"/>
                <a:gd name="T33" fmla="*/ 16517 h 51"/>
                <a:gd name="T34" fmla="*/ 403261 w 119"/>
                <a:gd name="T35" fmla="*/ 13612 h 51"/>
                <a:gd name="T36" fmla="*/ 399770 w 119"/>
                <a:gd name="T37" fmla="*/ 16517 h 51"/>
                <a:gd name="T38" fmla="*/ 385894 w 119"/>
                <a:gd name="T39" fmla="*/ 22122 h 51"/>
                <a:gd name="T40" fmla="*/ 371495 w 119"/>
                <a:gd name="T41" fmla="*/ 30725 h 51"/>
                <a:gd name="T42" fmla="*/ 374858 w 119"/>
                <a:gd name="T43" fmla="*/ 33517 h 51"/>
                <a:gd name="T44" fmla="*/ 396274 w 119"/>
                <a:gd name="T45" fmla="*/ 25027 h 51"/>
                <a:gd name="T46" fmla="*/ 403261 w 119"/>
                <a:gd name="T47" fmla="*/ 30725 h 51"/>
                <a:gd name="T48" fmla="*/ 406655 w 119"/>
                <a:gd name="T49" fmla="*/ 30725 h 51"/>
                <a:gd name="T50" fmla="*/ 417691 w 119"/>
                <a:gd name="T51" fmla="*/ 25027 h 51"/>
                <a:gd name="T52" fmla="*/ 421182 w 119"/>
                <a:gd name="T53" fmla="*/ 38639 h 51"/>
                <a:gd name="T54" fmla="*/ 414328 w 119"/>
                <a:gd name="T55" fmla="*/ 47124 h 51"/>
                <a:gd name="T56" fmla="*/ 403261 w 119"/>
                <a:gd name="T57" fmla="*/ 52847 h 51"/>
                <a:gd name="T58" fmla="*/ 389390 w 119"/>
                <a:gd name="T59" fmla="*/ 55634 h 51"/>
                <a:gd name="T60" fmla="*/ 385894 w 119"/>
                <a:gd name="T61" fmla="*/ 52847 h 51"/>
                <a:gd name="T62" fmla="*/ 382532 w 119"/>
                <a:gd name="T63" fmla="*/ 50034 h 51"/>
                <a:gd name="T64" fmla="*/ 382532 w 119"/>
                <a:gd name="T65" fmla="*/ 58544 h 51"/>
                <a:gd name="T66" fmla="*/ 385894 w 119"/>
                <a:gd name="T67" fmla="*/ 60761 h 51"/>
                <a:gd name="T68" fmla="*/ 389390 w 119"/>
                <a:gd name="T69" fmla="*/ 66459 h 51"/>
                <a:gd name="T70" fmla="*/ 371495 w 119"/>
                <a:gd name="T71" fmla="*/ 74944 h 51"/>
                <a:gd name="T72" fmla="*/ 371495 w 119"/>
                <a:gd name="T73" fmla="*/ 80642 h 51"/>
                <a:gd name="T74" fmla="*/ 396274 w 119"/>
                <a:gd name="T75" fmla="*/ 74944 h 51"/>
                <a:gd name="T76" fmla="*/ 403261 w 119"/>
                <a:gd name="T77" fmla="*/ 74944 h 51"/>
                <a:gd name="T78" fmla="*/ 385894 w 119"/>
                <a:gd name="T79" fmla="*/ 88673 h 51"/>
                <a:gd name="T80" fmla="*/ 364611 w 119"/>
                <a:gd name="T81" fmla="*/ 99976 h 51"/>
                <a:gd name="T82" fmla="*/ 361115 w 119"/>
                <a:gd name="T83" fmla="*/ 102881 h 51"/>
                <a:gd name="T84" fmla="*/ 339703 w 119"/>
                <a:gd name="T85" fmla="*/ 122191 h 51"/>
                <a:gd name="T86" fmla="*/ 329323 w 119"/>
                <a:gd name="T87" fmla="*/ 138615 h 51"/>
                <a:gd name="T88" fmla="*/ 244477 w 119"/>
                <a:gd name="T89" fmla="*/ 108007 h 51"/>
                <a:gd name="T90" fmla="*/ 176710 w 119"/>
                <a:gd name="T91" fmla="*/ 99976 h 51"/>
                <a:gd name="T92" fmla="*/ 173348 w 119"/>
                <a:gd name="T93" fmla="*/ 99976 h 51"/>
                <a:gd name="T94" fmla="*/ 106263 w 119"/>
                <a:gd name="T95" fmla="*/ 102881 h 51"/>
                <a:gd name="T96" fmla="*/ 91864 w 119"/>
                <a:gd name="T97" fmla="*/ 110795 h 51"/>
                <a:gd name="T98" fmla="*/ 0 w 119"/>
                <a:gd name="T99" fmla="*/ 1250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33" name="Freeform 18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7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5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7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34" name="Freeform 19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8446 h 62"/>
                <a:gd name="T2" fmla="*/ 213973 w 67"/>
                <a:gd name="T3" fmla="*/ 0 h 62"/>
                <a:gd name="T4" fmla="*/ 213973 w 67"/>
                <a:gd name="T5" fmla="*/ 2776 h 62"/>
                <a:gd name="T6" fmla="*/ 217506 w 67"/>
                <a:gd name="T7" fmla="*/ 5670 h 62"/>
                <a:gd name="T8" fmla="*/ 221012 w 67"/>
                <a:gd name="T9" fmla="*/ 8446 h 62"/>
                <a:gd name="T10" fmla="*/ 217506 w 67"/>
                <a:gd name="T11" fmla="*/ 13522 h 62"/>
                <a:gd name="T12" fmla="*/ 213973 w 67"/>
                <a:gd name="T13" fmla="*/ 16298 h 62"/>
                <a:gd name="T14" fmla="*/ 207093 w 67"/>
                <a:gd name="T15" fmla="*/ 21949 h 62"/>
                <a:gd name="T16" fmla="*/ 207093 w 67"/>
                <a:gd name="T17" fmla="*/ 24725 h 62"/>
                <a:gd name="T18" fmla="*/ 239018 w 67"/>
                <a:gd name="T19" fmla="*/ 24725 h 62"/>
                <a:gd name="T20" fmla="*/ 239018 w 67"/>
                <a:gd name="T21" fmla="*/ 24725 h 62"/>
                <a:gd name="T22" fmla="*/ 239018 w 67"/>
                <a:gd name="T23" fmla="*/ 27618 h 62"/>
                <a:gd name="T24" fmla="*/ 235645 w 67"/>
                <a:gd name="T25" fmla="*/ 32694 h 62"/>
                <a:gd name="T26" fmla="*/ 232113 w 67"/>
                <a:gd name="T27" fmla="*/ 35470 h 62"/>
                <a:gd name="T28" fmla="*/ 228606 w 67"/>
                <a:gd name="T29" fmla="*/ 46693 h 62"/>
                <a:gd name="T30" fmla="*/ 221012 w 67"/>
                <a:gd name="T31" fmla="*/ 52363 h 62"/>
                <a:gd name="T32" fmla="*/ 221012 w 67"/>
                <a:gd name="T33" fmla="*/ 60220 h 62"/>
                <a:gd name="T34" fmla="*/ 221012 w 67"/>
                <a:gd name="T35" fmla="*/ 68642 h 62"/>
                <a:gd name="T36" fmla="*/ 221012 w 67"/>
                <a:gd name="T37" fmla="*/ 68642 h 62"/>
                <a:gd name="T38" fmla="*/ 213973 w 67"/>
                <a:gd name="T39" fmla="*/ 71535 h 62"/>
                <a:gd name="T40" fmla="*/ 213973 w 67"/>
                <a:gd name="T41" fmla="*/ 74311 h 62"/>
                <a:gd name="T42" fmla="*/ 203561 w 67"/>
                <a:gd name="T43" fmla="*/ 79387 h 62"/>
                <a:gd name="T44" fmla="*/ 203561 w 67"/>
                <a:gd name="T45" fmla="*/ 87833 h 62"/>
                <a:gd name="T46" fmla="*/ 203561 w 67"/>
                <a:gd name="T47" fmla="*/ 95690 h 62"/>
                <a:gd name="T48" fmla="*/ 200187 w 67"/>
                <a:gd name="T49" fmla="*/ 98467 h 62"/>
                <a:gd name="T50" fmla="*/ 192465 w 67"/>
                <a:gd name="T51" fmla="*/ 104136 h 62"/>
                <a:gd name="T52" fmla="*/ 185560 w 67"/>
                <a:gd name="T53" fmla="*/ 109782 h 62"/>
                <a:gd name="T54" fmla="*/ 182053 w 67"/>
                <a:gd name="T55" fmla="*/ 112558 h 62"/>
                <a:gd name="T56" fmla="*/ 182053 w 67"/>
                <a:gd name="T57" fmla="*/ 117658 h 62"/>
                <a:gd name="T58" fmla="*/ 178649 w 67"/>
                <a:gd name="T59" fmla="*/ 123304 h 62"/>
                <a:gd name="T60" fmla="*/ 178649 w 67"/>
                <a:gd name="T61" fmla="*/ 126080 h 62"/>
                <a:gd name="T62" fmla="*/ 175142 w 67"/>
                <a:gd name="T63" fmla="*/ 134526 h 62"/>
                <a:gd name="T64" fmla="*/ 170953 w 67"/>
                <a:gd name="T65" fmla="*/ 139607 h 62"/>
                <a:gd name="T66" fmla="*/ 175142 w 67"/>
                <a:gd name="T67" fmla="*/ 148053 h 62"/>
                <a:gd name="T68" fmla="*/ 178649 w 67"/>
                <a:gd name="T69" fmla="*/ 150830 h 62"/>
                <a:gd name="T70" fmla="*/ 178649 w 67"/>
                <a:gd name="T71" fmla="*/ 156475 h 62"/>
                <a:gd name="T72" fmla="*/ 178649 w 67"/>
                <a:gd name="T73" fmla="*/ 156475 h 62"/>
                <a:gd name="T74" fmla="*/ 178649 w 67"/>
                <a:gd name="T75" fmla="*/ 159251 h 62"/>
                <a:gd name="T76" fmla="*/ 178649 w 67"/>
                <a:gd name="T77" fmla="*/ 159251 h 62"/>
                <a:gd name="T78" fmla="*/ 175142 w 67"/>
                <a:gd name="T79" fmla="*/ 164351 h 62"/>
                <a:gd name="T80" fmla="*/ 178649 w 67"/>
                <a:gd name="T81" fmla="*/ 167225 h 62"/>
                <a:gd name="T82" fmla="*/ 28547 w 67"/>
                <a:gd name="T83" fmla="*/ 169997 h 62"/>
                <a:gd name="T84" fmla="*/ 28547 w 67"/>
                <a:gd name="T85" fmla="*/ 145277 h 62"/>
                <a:gd name="T86" fmla="*/ 21513 w 67"/>
                <a:gd name="T87" fmla="*/ 142383 h 62"/>
                <a:gd name="T88" fmla="*/ 14633 w 67"/>
                <a:gd name="T89" fmla="*/ 145277 h 62"/>
                <a:gd name="T90" fmla="*/ 14633 w 67"/>
                <a:gd name="T91" fmla="*/ 145277 h 62"/>
                <a:gd name="T92" fmla="*/ 6906 w 67"/>
                <a:gd name="T93" fmla="*/ 139607 h 62"/>
                <a:gd name="T94" fmla="*/ 6906 w 67"/>
                <a:gd name="T95" fmla="*/ 60220 h 62"/>
                <a:gd name="T96" fmla="*/ 0 w 67"/>
                <a:gd name="T97" fmla="*/ 8446 h 62"/>
                <a:gd name="T98" fmla="*/ 0 w 67"/>
                <a:gd name="T99" fmla="*/ 84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35" name="Freeform 24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605917 w 189"/>
                <a:gd name="T1" fmla="*/ 138458 h 184"/>
                <a:gd name="T2" fmla="*/ 563071 w 189"/>
                <a:gd name="T3" fmla="*/ 129956 h 184"/>
                <a:gd name="T4" fmla="*/ 534760 w 189"/>
                <a:gd name="T5" fmla="*/ 135554 h 184"/>
                <a:gd name="T6" fmla="*/ 513339 w 189"/>
                <a:gd name="T7" fmla="*/ 135554 h 184"/>
                <a:gd name="T8" fmla="*/ 506454 w 189"/>
                <a:gd name="T9" fmla="*/ 135554 h 184"/>
                <a:gd name="T10" fmla="*/ 496066 w 189"/>
                <a:gd name="T11" fmla="*/ 129956 h 184"/>
                <a:gd name="T12" fmla="*/ 485028 w 189"/>
                <a:gd name="T13" fmla="*/ 141245 h 184"/>
                <a:gd name="T14" fmla="*/ 478168 w 189"/>
                <a:gd name="T15" fmla="*/ 132743 h 184"/>
                <a:gd name="T16" fmla="*/ 456717 w 189"/>
                <a:gd name="T17" fmla="*/ 129956 h 184"/>
                <a:gd name="T18" fmla="*/ 442838 w 189"/>
                <a:gd name="T19" fmla="*/ 127643 h 184"/>
                <a:gd name="T20" fmla="*/ 421418 w 189"/>
                <a:gd name="T21" fmla="*/ 121952 h 184"/>
                <a:gd name="T22" fmla="*/ 407667 w 189"/>
                <a:gd name="T23" fmla="*/ 119141 h 184"/>
                <a:gd name="T24" fmla="*/ 386246 w 189"/>
                <a:gd name="T25" fmla="*/ 113451 h 184"/>
                <a:gd name="T26" fmla="*/ 375208 w 189"/>
                <a:gd name="T27" fmla="*/ 104968 h 184"/>
                <a:gd name="T28" fmla="*/ 354439 w 189"/>
                <a:gd name="T29" fmla="*/ 99849 h 184"/>
                <a:gd name="T30" fmla="*/ 205238 w 189"/>
                <a:gd name="T31" fmla="*/ 0 h 184"/>
                <a:gd name="T32" fmla="*/ 0 w 189"/>
                <a:gd name="T33" fmla="*/ 199122 h 184"/>
                <a:gd name="T34" fmla="*/ 3497 w 189"/>
                <a:gd name="T35" fmla="*/ 207604 h 184"/>
                <a:gd name="T36" fmla="*/ 17929 w 189"/>
                <a:gd name="T37" fmla="*/ 224110 h 184"/>
                <a:gd name="T38" fmla="*/ 81540 w 189"/>
                <a:gd name="T39" fmla="*/ 273988 h 184"/>
                <a:gd name="T40" fmla="*/ 88399 w 189"/>
                <a:gd name="T41" fmla="*/ 288180 h 184"/>
                <a:gd name="T42" fmla="*/ 134768 w 189"/>
                <a:gd name="T43" fmla="*/ 340366 h 184"/>
                <a:gd name="T44" fmla="*/ 173436 w 189"/>
                <a:gd name="T45" fmla="*/ 346062 h 184"/>
                <a:gd name="T46" fmla="*/ 198250 w 189"/>
                <a:gd name="T47" fmla="*/ 315501 h 184"/>
                <a:gd name="T48" fmla="*/ 212811 w 189"/>
                <a:gd name="T49" fmla="*/ 312572 h 184"/>
                <a:gd name="T50" fmla="*/ 237728 w 189"/>
                <a:gd name="T51" fmla="*/ 318287 h 184"/>
                <a:gd name="T52" fmla="*/ 266039 w 189"/>
                <a:gd name="T53" fmla="*/ 329673 h 184"/>
                <a:gd name="T54" fmla="*/ 272899 w 189"/>
                <a:gd name="T55" fmla="*/ 335247 h 184"/>
                <a:gd name="T56" fmla="*/ 294325 w 189"/>
                <a:gd name="T57" fmla="*/ 357448 h 184"/>
                <a:gd name="T58" fmla="*/ 333018 w 189"/>
                <a:gd name="T59" fmla="*/ 412446 h 184"/>
                <a:gd name="T60" fmla="*/ 354439 w 189"/>
                <a:gd name="T61" fmla="*/ 428951 h 184"/>
                <a:gd name="T62" fmla="*/ 361299 w 189"/>
                <a:gd name="T63" fmla="*/ 456721 h 184"/>
                <a:gd name="T64" fmla="*/ 393106 w 189"/>
                <a:gd name="T65" fmla="*/ 487307 h 184"/>
                <a:gd name="T66" fmla="*/ 446360 w 189"/>
                <a:gd name="T67" fmla="*/ 500908 h 184"/>
                <a:gd name="T68" fmla="*/ 478168 w 189"/>
                <a:gd name="T69" fmla="*/ 503812 h 184"/>
                <a:gd name="T70" fmla="*/ 474646 w 189"/>
                <a:gd name="T71" fmla="*/ 498122 h 184"/>
                <a:gd name="T72" fmla="*/ 464264 w 189"/>
                <a:gd name="T73" fmla="*/ 448697 h 184"/>
                <a:gd name="T74" fmla="*/ 460900 w 189"/>
                <a:gd name="T75" fmla="*/ 443124 h 184"/>
                <a:gd name="T76" fmla="*/ 471283 w 189"/>
                <a:gd name="T77" fmla="*/ 423827 h 184"/>
                <a:gd name="T78" fmla="*/ 474646 w 189"/>
                <a:gd name="T79" fmla="*/ 418136 h 184"/>
                <a:gd name="T80" fmla="*/ 485028 w 189"/>
                <a:gd name="T81" fmla="*/ 401631 h 184"/>
                <a:gd name="T82" fmla="*/ 492703 w 189"/>
                <a:gd name="T83" fmla="*/ 401631 h 184"/>
                <a:gd name="T84" fmla="*/ 499589 w 189"/>
                <a:gd name="T85" fmla="*/ 393148 h 184"/>
                <a:gd name="T86" fmla="*/ 506454 w 189"/>
                <a:gd name="T87" fmla="*/ 393148 h 184"/>
                <a:gd name="T88" fmla="*/ 521014 w 189"/>
                <a:gd name="T89" fmla="*/ 387433 h 184"/>
                <a:gd name="T90" fmla="*/ 527874 w 189"/>
                <a:gd name="T91" fmla="*/ 376740 h 184"/>
                <a:gd name="T92" fmla="*/ 531397 w 189"/>
                <a:gd name="T93" fmla="*/ 382338 h 184"/>
                <a:gd name="T94" fmla="*/ 584497 w 189"/>
                <a:gd name="T95" fmla="*/ 359664 h 184"/>
                <a:gd name="T96" fmla="*/ 594879 w 189"/>
                <a:gd name="T97" fmla="*/ 335247 h 184"/>
                <a:gd name="T98" fmla="*/ 605917 w 189"/>
                <a:gd name="T99" fmla="*/ 332460 h 184"/>
                <a:gd name="T100" fmla="*/ 641222 w 189"/>
                <a:gd name="T101" fmla="*/ 329673 h 184"/>
                <a:gd name="T102" fmla="*/ 651604 w 189"/>
                <a:gd name="T103" fmla="*/ 323983 h 184"/>
                <a:gd name="T104" fmla="*/ 654967 w 189"/>
                <a:gd name="T105" fmla="*/ 315501 h 184"/>
                <a:gd name="T106" fmla="*/ 659146 w 189"/>
                <a:gd name="T107" fmla="*/ 293280 h 184"/>
                <a:gd name="T108" fmla="*/ 666036 w 189"/>
                <a:gd name="T109" fmla="*/ 279678 h 184"/>
                <a:gd name="T110" fmla="*/ 662642 w 189"/>
                <a:gd name="T111" fmla="*/ 251904 h 184"/>
                <a:gd name="T112" fmla="*/ 654967 w 189"/>
                <a:gd name="T113" fmla="*/ 243426 h 184"/>
                <a:gd name="T114" fmla="*/ 651604 w 189"/>
                <a:gd name="T115" fmla="*/ 226921 h 184"/>
                <a:gd name="T116" fmla="*/ 637725 w 189"/>
                <a:gd name="T117" fmla="*/ 146935 h 184"/>
                <a:gd name="T118" fmla="*/ 616299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36" name="Freeform 51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145396 w 77"/>
                <a:gd name="T1" fmla="*/ 2786 h 66"/>
                <a:gd name="T2" fmla="*/ 156471 w 77"/>
                <a:gd name="T3" fmla="*/ 27755 h 66"/>
                <a:gd name="T4" fmla="*/ 153075 w 77"/>
                <a:gd name="T5" fmla="*/ 35654 h 66"/>
                <a:gd name="T6" fmla="*/ 142026 w 77"/>
                <a:gd name="T7" fmla="*/ 60624 h 66"/>
                <a:gd name="T8" fmla="*/ 227207 w 77"/>
                <a:gd name="T9" fmla="*/ 91165 h 66"/>
                <a:gd name="T10" fmla="*/ 227207 w 77"/>
                <a:gd name="T11" fmla="*/ 110446 h 66"/>
                <a:gd name="T12" fmla="*/ 223683 w 77"/>
                <a:gd name="T13" fmla="*/ 124604 h 66"/>
                <a:gd name="T14" fmla="*/ 206421 w 77"/>
                <a:gd name="T15" fmla="*/ 121823 h 66"/>
                <a:gd name="T16" fmla="*/ 198711 w 77"/>
                <a:gd name="T17" fmla="*/ 135411 h 66"/>
                <a:gd name="T18" fmla="*/ 220184 w 77"/>
                <a:gd name="T19" fmla="*/ 132630 h 66"/>
                <a:gd name="T20" fmla="*/ 234763 w 77"/>
                <a:gd name="T21" fmla="*/ 129722 h 66"/>
                <a:gd name="T22" fmla="*/ 227207 w 77"/>
                <a:gd name="T23" fmla="*/ 135411 h 66"/>
                <a:gd name="T24" fmla="*/ 234763 w 77"/>
                <a:gd name="T25" fmla="*/ 141099 h 66"/>
                <a:gd name="T26" fmla="*/ 252025 w 77"/>
                <a:gd name="T27" fmla="*/ 129722 h 66"/>
                <a:gd name="T28" fmla="*/ 263101 w 77"/>
                <a:gd name="T29" fmla="*/ 132630 h 66"/>
                <a:gd name="T30" fmla="*/ 259048 w 77"/>
                <a:gd name="T31" fmla="*/ 141099 h 66"/>
                <a:gd name="T32" fmla="*/ 241627 w 77"/>
                <a:gd name="T33" fmla="*/ 154692 h 66"/>
                <a:gd name="T34" fmla="*/ 252025 w 77"/>
                <a:gd name="T35" fmla="*/ 165952 h 66"/>
                <a:gd name="T36" fmla="*/ 273499 w 77"/>
                <a:gd name="T37" fmla="*/ 179637 h 66"/>
                <a:gd name="T38" fmla="*/ 252025 w 77"/>
                <a:gd name="T39" fmla="*/ 173948 h 66"/>
                <a:gd name="T40" fmla="*/ 227207 w 77"/>
                <a:gd name="T41" fmla="*/ 163166 h 66"/>
                <a:gd name="T42" fmla="*/ 216814 w 77"/>
                <a:gd name="T43" fmla="*/ 171045 h 66"/>
                <a:gd name="T44" fmla="*/ 213290 w 77"/>
                <a:gd name="T45" fmla="*/ 179637 h 66"/>
                <a:gd name="T46" fmla="*/ 202235 w 77"/>
                <a:gd name="T47" fmla="*/ 173948 h 66"/>
                <a:gd name="T48" fmla="*/ 191842 w 77"/>
                <a:gd name="T49" fmla="*/ 173948 h 66"/>
                <a:gd name="T50" fmla="*/ 173867 w 77"/>
                <a:gd name="T51" fmla="*/ 176758 h 66"/>
                <a:gd name="T52" fmla="*/ 145396 w 77"/>
                <a:gd name="T53" fmla="*/ 163166 h 66"/>
                <a:gd name="T54" fmla="*/ 134998 w 77"/>
                <a:gd name="T55" fmla="*/ 157478 h 66"/>
                <a:gd name="T56" fmla="*/ 131632 w 77"/>
                <a:gd name="T57" fmla="*/ 154692 h 66"/>
                <a:gd name="T58" fmla="*/ 120552 w 77"/>
                <a:gd name="T59" fmla="*/ 151886 h 66"/>
                <a:gd name="T60" fmla="*/ 117053 w 77"/>
                <a:gd name="T61" fmla="*/ 148979 h 66"/>
                <a:gd name="T62" fmla="*/ 110159 w 77"/>
                <a:gd name="T63" fmla="*/ 160380 h 66"/>
                <a:gd name="T64" fmla="*/ 53315 w 77"/>
                <a:gd name="T65" fmla="*/ 154692 h 66"/>
                <a:gd name="T66" fmla="*/ 14579 w 77"/>
                <a:gd name="T67" fmla="*/ 151886 h 66"/>
                <a:gd name="T68" fmla="*/ 17949 w 77"/>
                <a:gd name="T69" fmla="*/ 146788 h 66"/>
                <a:gd name="T70" fmla="*/ 21474 w 77"/>
                <a:gd name="T71" fmla="*/ 126941 h 66"/>
                <a:gd name="T72" fmla="*/ 21474 w 77"/>
                <a:gd name="T73" fmla="*/ 116135 h 66"/>
                <a:gd name="T74" fmla="*/ 31867 w 77"/>
                <a:gd name="T75" fmla="*/ 102542 h 66"/>
                <a:gd name="T76" fmla="*/ 24972 w 77"/>
                <a:gd name="T77" fmla="*/ 82691 h 66"/>
                <a:gd name="T78" fmla="*/ 21474 w 77"/>
                <a:gd name="T79" fmla="*/ 77573 h 66"/>
                <a:gd name="T80" fmla="*/ 14579 w 77"/>
                <a:gd name="T81" fmla="*/ 69098 h 66"/>
                <a:gd name="T82" fmla="*/ 3499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37" name="Freeform 52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3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3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79942" name="Freeform 54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190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4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4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4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4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652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2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43" name="Freeform 55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9939" name="Freeform 57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40" name="Freeform 60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143819 w 69"/>
                <a:gd name="T1" fmla="*/ 144879 h 53"/>
                <a:gd name="T2" fmla="*/ 132825 w 69"/>
                <a:gd name="T3" fmla="*/ 142109 h 53"/>
                <a:gd name="T4" fmla="*/ 129479 w 69"/>
                <a:gd name="T5" fmla="*/ 131400 h 53"/>
                <a:gd name="T6" fmla="*/ 115815 w 69"/>
                <a:gd name="T7" fmla="*/ 120189 h 53"/>
                <a:gd name="T8" fmla="*/ 108852 w 69"/>
                <a:gd name="T9" fmla="*/ 106705 h 53"/>
                <a:gd name="T10" fmla="*/ 101367 w 69"/>
                <a:gd name="T11" fmla="*/ 101044 h 53"/>
                <a:gd name="T12" fmla="*/ 87708 w 69"/>
                <a:gd name="T13" fmla="*/ 93201 h 53"/>
                <a:gd name="T14" fmla="*/ 80873 w 69"/>
                <a:gd name="T15" fmla="*/ 87559 h 53"/>
                <a:gd name="T16" fmla="*/ 77394 w 69"/>
                <a:gd name="T17" fmla="*/ 82015 h 53"/>
                <a:gd name="T18" fmla="*/ 52766 w 69"/>
                <a:gd name="T19" fmla="*/ 68531 h 53"/>
                <a:gd name="T20" fmla="*/ 45931 w 69"/>
                <a:gd name="T21" fmla="*/ 62869 h 53"/>
                <a:gd name="T22" fmla="*/ 34942 w 69"/>
                <a:gd name="T23" fmla="*/ 51683 h 53"/>
                <a:gd name="T24" fmla="*/ 28112 w 69"/>
                <a:gd name="T25" fmla="*/ 43841 h 53"/>
                <a:gd name="T26" fmla="*/ 3479 w 69"/>
                <a:gd name="T27" fmla="*/ 38174 h 53"/>
                <a:gd name="T28" fmla="*/ 3479 w 69"/>
                <a:gd name="T29" fmla="*/ 27557 h 53"/>
                <a:gd name="T30" fmla="*/ 10314 w 69"/>
                <a:gd name="T31" fmla="*/ 21920 h 53"/>
                <a:gd name="T32" fmla="*/ 10314 w 69"/>
                <a:gd name="T33" fmla="*/ 19146 h 53"/>
                <a:gd name="T34" fmla="*/ 28112 w 69"/>
                <a:gd name="T35" fmla="*/ 13508 h 53"/>
                <a:gd name="T36" fmla="*/ 41772 w 69"/>
                <a:gd name="T37" fmla="*/ 8412 h 53"/>
                <a:gd name="T38" fmla="*/ 45931 w 69"/>
                <a:gd name="T39" fmla="*/ 5661 h 53"/>
                <a:gd name="T40" fmla="*/ 108852 w 69"/>
                <a:gd name="T41" fmla="*/ 2775 h 53"/>
                <a:gd name="T42" fmla="*/ 108852 w 69"/>
                <a:gd name="T43" fmla="*/ 5661 h 53"/>
                <a:gd name="T44" fmla="*/ 122644 w 69"/>
                <a:gd name="T45" fmla="*/ 10617 h 53"/>
                <a:gd name="T46" fmla="*/ 178761 w 69"/>
                <a:gd name="T47" fmla="*/ 10617 h 53"/>
                <a:gd name="T48" fmla="*/ 238331 w 69"/>
                <a:gd name="T49" fmla="*/ 46610 h 53"/>
                <a:gd name="T50" fmla="*/ 231501 w 69"/>
                <a:gd name="T51" fmla="*/ 51683 h 53"/>
                <a:gd name="T52" fmla="*/ 220533 w 69"/>
                <a:gd name="T53" fmla="*/ 65756 h 53"/>
                <a:gd name="T54" fmla="*/ 217182 w 69"/>
                <a:gd name="T55" fmla="*/ 76373 h 53"/>
                <a:gd name="T56" fmla="*/ 217182 w 69"/>
                <a:gd name="T57" fmla="*/ 82015 h 53"/>
                <a:gd name="T58" fmla="*/ 210352 w 69"/>
                <a:gd name="T59" fmla="*/ 84785 h 53"/>
                <a:gd name="T60" fmla="*/ 206868 w 69"/>
                <a:gd name="T61" fmla="*/ 90427 h 53"/>
                <a:gd name="T62" fmla="*/ 200038 w 69"/>
                <a:gd name="T63" fmla="*/ 95523 h 53"/>
                <a:gd name="T64" fmla="*/ 185591 w 69"/>
                <a:gd name="T65" fmla="*/ 106705 h 53"/>
                <a:gd name="T66" fmla="*/ 175410 w 69"/>
                <a:gd name="T67" fmla="*/ 112347 h 53"/>
                <a:gd name="T68" fmla="*/ 171931 w 69"/>
                <a:gd name="T69" fmla="*/ 117322 h 53"/>
                <a:gd name="T70" fmla="*/ 160937 w 69"/>
                <a:gd name="T71" fmla="*/ 120189 h 53"/>
                <a:gd name="T72" fmla="*/ 160937 w 69"/>
                <a:gd name="T73" fmla="*/ 122964 h 53"/>
                <a:gd name="T74" fmla="*/ 157586 w 69"/>
                <a:gd name="T75" fmla="*/ 128625 h 53"/>
                <a:gd name="T76" fmla="*/ 150782 w 69"/>
                <a:gd name="T77" fmla="*/ 131400 h 53"/>
                <a:gd name="T78" fmla="*/ 150782 w 69"/>
                <a:gd name="T79" fmla="*/ 131400 h 53"/>
                <a:gd name="T80" fmla="*/ 150782 w 69"/>
                <a:gd name="T81" fmla="*/ 134145 h 53"/>
                <a:gd name="T82" fmla="*/ 154108 w 69"/>
                <a:gd name="T83" fmla="*/ 136467 h 53"/>
                <a:gd name="T84" fmla="*/ 147303 w 69"/>
                <a:gd name="T85" fmla="*/ 139242 h 53"/>
                <a:gd name="T86" fmla="*/ 143819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41" name="Freeform 61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31983 w 73"/>
                <a:gd name="T1" fmla="*/ 113762 h 77"/>
                <a:gd name="T2" fmla="*/ 39714 w 73"/>
                <a:gd name="T3" fmla="*/ 122254 h 77"/>
                <a:gd name="T4" fmla="*/ 46628 w 73"/>
                <a:gd name="T5" fmla="*/ 127977 h 77"/>
                <a:gd name="T6" fmla="*/ 46628 w 73"/>
                <a:gd name="T7" fmla="*/ 135892 h 77"/>
                <a:gd name="T8" fmla="*/ 50163 w 73"/>
                <a:gd name="T9" fmla="*/ 138681 h 77"/>
                <a:gd name="T10" fmla="*/ 46628 w 73"/>
                <a:gd name="T11" fmla="*/ 152988 h 77"/>
                <a:gd name="T12" fmla="*/ 43120 w 73"/>
                <a:gd name="T13" fmla="*/ 166627 h 77"/>
                <a:gd name="T14" fmla="*/ 50163 w 73"/>
                <a:gd name="T15" fmla="*/ 188757 h 77"/>
                <a:gd name="T16" fmla="*/ 57077 w 73"/>
                <a:gd name="T17" fmla="*/ 197244 h 77"/>
                <a:gd name="T18" fmla="*/ 60591 w 73"/>
                <a:gd name="T19" fmla="*/ 205281 h 77"/>
                <a:gd name="T20" fmla="*/ 64125 w 73"/>
                <a:gd name="T21" fmla="*/ 210980 h 77"/>
                <a:gd name="T22" fmla="*/ 207545 w 73"/>
                <a:gd name="T23" fmla="*/ 210980 h 77"/>
                <a:gd name="T24" fmla="*/ 214459 w 73"/>
                <a:gd name="T25" fmla="*/ 213768 h 77"/>
                <a:gd name="T26" fmla="*/ 211058 w 73"/>
                <a:gd name="T27" fmla="*/ 197244 h 77"/>
                <a:gd name="T28" fmla="*/ 214459 w 73"/>
                <a:gd name="T29" fmla="*/ 191662 h 77"/>
                <a:gd name="T30" fmla="*/ 229104 w 73"/>
                <a:gd name="T31" fmla="*/ 191662 h 77"/>
                <a:gd name="T32" fmla="*/ 239527 w 73"/>
                <a:gd name="T33" fmla="*/ 191662 h 77"/>
                <a:gd name="T34" fmla="*/ 239527 w 73"/>
                <a:gd name="T35" fmla="*/ 180241 h 77"/>
                <a:gd name="T36" fmla="*/ 239527 w 73"/>
                <a:gd name="T37" fmla="*/ 172325 h 77"/>
                <a:gd name="T38" fmla="*/ 246442 w 73"/>
                <a:gd name="T39" fmla="*/ 147289 h 77"/>
                <a:gd name="T40" fmla="*/ 254173 w 73"/>
                <a:gd name="T41" fmla="*/ 133080 h 77"/>
                <a:gd name="T42" fmla="*/ 261087 w 73"/>
                <a:gd name="T43" fmla="*/ 130765 h 77"/>
                <a:gd name="T44" fmla="*/ 261087 w 73"/>
                <a:gd name="T45" fmla="*/ 127977 h 77"/>
                <a:gd name="T46" fmla="*/ 257687 w 73"/>
                <a:gd name="T47" fmla="*/ 127977 h 77"/>
                <a:gd name="T48" fmla="*/ 246442 w 73"/>
                <a:gd name="T49" fmla="*/ 125042 h 77"/>
                <a:gd name="T50" fmla="*/ 243067 w 73"/>
                <a:gd name="T51" fmla="*/ 113762 h 77"/>
                <a:gd name="T52" fmla="*/ 229104 w 73"/>
                <a:gd name="T53" fmla="*/ 102936 h 77"/>
                <a:gd name="T54" fmla="*/ 221507 w 73"/>
                <a:gd name="T55" fmla="*/ 88726 h 77"/>
                <a:gd name="T56" fmla="*/ 214459 w 73"/>
                <a:gd name="T57" fmla="*/ 83028 h 77"/>
                <a:gd name="T58" fmla="*/ 200502 w 73"/>
                <a:gd name="T59" fmla="*/ 75112 h 77"/>
                <a:gd name="T60" fmla="*/ 192899 w 73"/>
                <a:gd name="T61" fmla="*/ 69389 h 77"/>
                <a:gd name="T62" fmla="*/ 189365 w 73"/>
                <a:gd name="T63" fmla="*/ 63690 h 77"/>
                <a:gd name="T64" fmla="*/ 164296 w 73"/>
                <a:gd name="T65" fmla="*/ 50076 h 77"/>
                <a:gd name="T66" fmla="*/ 157382 w 73"/>
                <a:gd name="T67" fmla="*/ 44353 h 77"/>
                <a:gd name="T68" fmla="*/ 146933 w 73"/>
                <a:gd name="T69" fmla="*/ 33527 h 77"/>
                <a:gd name="T70" fmla="*/ 139228 w 73"/>
                <a:gd name="T71" fmla="*/ 25036 h 77"/>
                <a:gd name="T72" fmla="*/ 114128 w 73"/>
                <a:gd name="T73" fmla="*/ 19337 h 77"/>
                <a:gd name="T74" fmla="*/ 114128 w 73"/>
                <a:gd name="T75" fmla="*/ 8487 h 77"/>
                <a:gd name="T76" fmla="*/ 121865 w 73"/>
                <a:gd name="T77" fmla="*/ 2788 h 77"/>
                <a:gd name="T78" fmla="*/ 121865 w 73"/>
                <a:gd name="T79" fmla="*/ 0 h 77"/>
                <a:gd name="T80" fmla="*/ 0 w 73"/>
                <a:gd name="T81" fmla="*/ 1361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898" name="Freeform 62"/>
          <p:cNvSpPr>
            <a:spLocks/>
          </p:cNvSpPr>
          <p:nvPr/>
        </p:nvSpPr>
        <p:spPr bwMode="auto">
          <a:xfrm>
            <a:off x="6246813" y="3041650"/>
            <a:ext cx="449262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99" name="Freeform 63"/>
          <p:cNvSpPr>
            <a:spLocks/>
          </p:cNvSpPr>
          <p:nvPr/>
        </p:nvSpPr>
        <p:spPr bwMode="auto">
          <a:xfrm>
            <a:off x="6588125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900" name="Freeform 64"/>
          <p:cNvSpPr>
            <a:spLocks/>
          </p:cNvSpPr>
          <p:nvPr/>
        </p:nvSpPr>
        <p:spPr bwMode="auto">
          <a:xfrm>
            <a:off x="6616700" y="2801938"/>
            <a:ext cx="138113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901" name="Freeform 65"/>
          <p:cNvSpPr>
            <a:spLocks/>
          </p:cNvSpPr>
          <p:nvPr/>
        </p:nvSpPr>
        <p:spPr bwMode="auto">
          <a:xfrm>
            <a:off x="6738938" y="2654300"/>
            <a:ext cx="166687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902" name="Freeform 66"/>
          <p:cNvSpPr>
            <a:spLocks/>
          </p:cNvSpPr>
          <p:nvPr/>
        </p:nvSpPr>
        <p:spPr bwMode="auto">
          <a:xfrm>
            <a:off x="6732588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4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903" name="Freeform 67"/>
          <p:cNvSpPr>
            <a:spLocks/>
          </p:cNvSpPr>
          <p:nvPr/>
        </p:nvSpPr>
        <p:spPr bwMode="auto">
          <a:xfrm>
            <a:off x="6884988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904" name="Freeform 68"/>
          <p:cNvSpPr>
            <a:spLocks/>
          </p:cNvSpPr>
          <p:nvPr/>
        </p:nvSpPr>
        <p:spPr bwMode="auto">
          <a:xfrm>
            <a:off x="678973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905" name="Freeform 69"/>
          <p:cNvSpPr>
            <a:spLocks/>
          </p:cNvSpPr>
          <p:nvPr/>
        </p:nvSpPr>
        <p:spPr bwMode="auto">
          <a:xfrm>
            <a:off x="6840538" y="1887538"/>
            <a:ext cx="354012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70"/>
          <p:cNvGrpSpPr>
            <a:grpSpLocks/>
          </p:cNvGrpSpPr>
          <p:nvPr/>
        </p:nvGrpSpPr>
        <p:grpSpPr bwMode="auto">
          <a:xfrm>
            <a:off x="2876550" y="4635500"/>
            <a:ext cx="858838" cy="588963"/>
            <a:chOff x="1991" y="3321"/>
            <a:chExt cx="361" cy="231"/>
          </a:xfrm>
        </p:grpSpPr>
        <p:sp>
          <p:nvSpPr>
            <p:cNvPr id="79916" name="Freeform 71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17" name="Freeform 72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18" name="Freeform 73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19" name="Freeform 74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20" name="Freeform 75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21" name="Freeform 76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22" name="Freeform 77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23" name="Freeform 78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907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1999</a:t>
            </a:r>
          </a:p>
        </p:txBody>
      </p:sp>
      <p:sp>
        <p:nvSpPr>
          <p:cNvPr id="79908" name="Text Box 148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79909" name="Text Box 167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79910" name="Rectangle 168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9911" name="Rectangle 169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9912" name="Rectangle 170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9913" name="Rectangle 171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9914" name="Rectangle 172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9915" name="Rectangle 173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Freeform 5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899" name="Freeform 6"/>
          <p:cNvSpPr>
            <a:spLocks/>
          </p:cNvSpPr>
          <p:nvPr/>
        </p:nvSpPr>
        <p:spPr bwMode="auto">
          <a:xfrm>
            <a:off x="3984625" y="2398713"/>
            <a:ext cx="681038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0" name="Freeform 9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1" name="Freeform 12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2" name="Freeform 18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3" name="Freeform 21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4" name="Freeform 22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5" name="Freeform 23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6" name="Freeform 24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7" name="Freeform 26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8" name="Freeform 27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09" name="Freeform 44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10" name="Freeform 45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11" name="Freeform 47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12" name="Freeform 48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13" name="Freeform 49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14" name="Freeform 50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15" name="Freeform 51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16" name="Freeform 60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39"/>
          <p:cNvGrpSpPr>
            <a:grpSpLocks/>
          </p:cNvGrpSpPr>
          <p:nvPr/>
        </p:nvGrpSpPr>
        <p:grpSpPr bwMode="auto">
          <a:xfrm>
            <a:off x="1027113" y="2035175"/>
            <a:ext cx="5678487" cy="3241675"/>
            <a:chOff x="720" y="1282"/>
            <a:chExt cx="4024" cy="2042"/>
          </a:xfrm>
        </p:grpSpPr>
        <p:sp>
          <p:nvSpPr>
            <p:cNvPr id="80944" name="Freeform 7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93595 h 55"/>
                <a:gd name="T2" fmla="*/ 10414 w 111"/>
                <a:gd name="T3" fmla="*/ 0 h 55"/>
                <a:gd name="T4" fmla="*/ 257291 w 111"/>
                <a:gd name="T5" fmla="*/ 8454 h 55"/>
                <a:gd name="T6" fmla="*/ 264198 w 111"/>
                <a:gd name="T7" fmla="*/ 16314 h 55"/>
                <a:gd name="T8" fmla="*/ 271238 w 111"/>
                <a:gd name="T9" fmla="*/ 16314 h 55"/>
                <a:gd name="T10" fmla="*/ 278807 w 111"/>
                <a:gd name="T11" fmla="*/ 13532 h 55"/>
                <a:gd name="T12" fmla="*/ 282340 w 111"/>
                <a:gd name="T13" fmla="*/ 16314 h 55"/>
                <a:gd name="T14" fmla="*/ 285847 w 111"/>
                <a:gd name="T15" fmla="*/ 24763 h 55"/>
                <a:gd name="T16" fmla="*/ 292754 w 111"/>
                <a:gd name="T17" fmla="*/ 24763 h 55"/>
                <a:gd name="T18" fmla="*/ 296287 w 111"/>
                <a:gd name="T19" fmla="*/ 24763 h 55"/>
                <a:gd name="T20" fmla="*/ 303199 w 111"/>
                <a:gd name="T21" fmla="*/ 19208 h 55"/>
                <a:gd name="T22" fmla="*/ 310768 w 111"/>
                <a:gd name="T23" fmla="*/ 19208 h 55"/>
                <a:gd name="T24" fmla="*/ 317808 w 111"/>
                <a:gd name="T25" fmla="*/ 21986 h 55"/>
                <a:gd name="T26" fmla="*/ 335817 w 111"/>
                <a:gd name="T27" fmla="*/ 30440 h 55"/>
                <a:gd name="T28" fmla="*/ 346257 w 111"/>
                <a:gd name="T29" fmla="*/ 35522 h 55"/>
                <a:gd name="T30" fmla="*/ 346257 w 111"/>
                <a:gd name="T31" fmla="*/ 41194 h 55"/>
                <a:gd name="T32" fmla="*/ 353302 w 111"/>
                <a:gd name="T33" fmla="*/ 43971 h 55"/>
                <a:gd name="T34" fmla="*/ 353302 w 111"/>
                <a:gd name="T35" fmla="*/ 46749 h 55"/>
                <a:gd name="T36" fmla="*/ 349764 w 111"/>
                <a:gd name="T37" fmla="*/ 52401 h 55"/>
                <a:gd name="T38" fmla="*/ 353302 w 111"/>
                <a:gd name="T39" fmla="*/ 57508 h 55"/>
                <a:gd name="T40" fmla="*/ 357359 w 111"/>
                <a:gd name="T41" fmla="*/ 65938 h 55"/>
                <a:gd name="T42" fmla="*/ 360866 w 111"/>
                <a:gd name="T43" fmla="*/ 68715 h 55"/>
                <a:gd name="T44" fmla="*/ 360866 w 111"/>
                <a:gd name="T45" fmla="*/ 71610 h 55"/>
                <a:gd name="T46" fmla="*/ 360866 w 111"/>
                <a:gd name="T47" fmla="*/ 76716 h 55"/>
                <a:gd name="T48" fmla="*/ 367778 w 111"/>
                <a:gd name="T49" fmla="*/ 79494 h 55"/>
                <a:gd name="T50" fmla="*/ 371311 w 111"/>
                <a:gd name="T51" fmla="*/ 82271 h 55"/>
                <a:gd name="T52" fmla="*/ 367778 w 111"/>
                <a:gd name="T53" fmla="*/ 87923 h 55"/>
                <a:gd name="T54" fmla="*/ 367778 w 111"/>
                <a:gd name="T55" fmla="*/ 93595 h 55"/>
                <a:gd name="T56" fmla="*/ 374819 w 111"/>
                <a:gd name="T57" fmla="*/ 96373 h 55"/>
                <a:gd name="T58" fmla="*/ 374819 w 111"/>
                <a:gd name="T59" fmla="*/ 101455 h 55"/>
                <a:gd name="T60" fmla="*/ 371311 w 111"/>
                <a:gd name="T61" fmla="*/ 104233 h 55"/>
                <a:gd name="T62" fmla="*/ 374819 w 111"/>
                <a:gd name="T63" fmla="*/ 107132 h 55"/>
                <a:gd name="T64" fmla="*/ 378352 w 111"/>
                <a:gd name="T65" fmla="*/ 112804 h 55"/>
                <a:gd name="T66" fmla="*/ 374819 w 111"/>
                <a:gd name="T67" fmla="*/ 115581 h 55"/>
                <a:gd name="T68" fmla="*/ 378352 w 111"/>
                <a:gd name="T69" fmla="*/ 120663 h 55"/>
                <a:gd name="T70" fmla="*/ 378352 w 111"/>
                <a:gd name="T71" fmla="*/ 123441 h 55"/>
                <a:gd name="T72" fmla="*/ 381725 w 111"/>
                <a:gd name="T73" fmla="*/ 126218 h 55"/>
                <a:gd name="T74" fmla="*/ 385921 w 111"/>
                <a:gd name="T75" fmla="*/ 131895 h 55"/>
                <a:gd name="T76" fmla="*/ 389454 w 111"/>
                <a:gd name="T77" fmla="*/ 137572 h 55"/>
                <a:gd name="T78" fmla="*/ 396361 w 111"/>
                <a:gd name="T79" fmla="*/ 142649 h 55"/>
                <a:gd name="T80" fmla="*/ 396361 w 111"/>
                <a:gd name="T81" fmla="*/ 145427 h 55"/>
                <a:gd name="T82" fmla="*/ 396361 w 111"/>
                <a:gd name="T83" fmla="*/ 148326 h 55"/>
                <a:gd name="T84" fmla="*/ 396361 w 111"/>
                <a:gd name="T85" fmla="*/ 151103 h 55"/>
                <a:gd name="T86" fmla="*/ 88971 w 111"/>
                <a:gd name="T87" fmla="*/ 145427 h 55"/>
                <a:gd name="T88" fmla="*/ 93162 w 111"/>
                <a:gd name="T89" fmla="*/ 98678 h 55"/>
                <a:gd name="T90" fmla="*/ 0 w 111"/>
                <a:gd name="T91" fmla="*/ 93595 h 55"/>
                <a:gd name="T92" fmla="*/ 0 w 111"/>
                <a:gd name="T93" fmla="*/ 9359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45" name="Freeform 8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10327 w 100"/>
                <a:gd name="T1" fmla="*/ 0 h 53"/>
                <a:gd name="T2" fmla="*/ 313395 w 100"/>
                <a:gd name="T3" fmla="*/ 5708 h 53"/>
                <a:gd name="T4" fmla="*/ 333947 w 100"/>
                <a:gd name="T5" fmla="*/ 16571 h 53"/>
                <a:gd name="T6" fmla="*/ 327076 w 100"/>
                <a:gd name="T7" fmla="*/ 22279 h 53"/>
                <a:gd name="T8" fmla="*/ 327076 w 100"/>
                <a:gd name="T9" fmla="*/ 27894 h 53"/>
                <a:gd name="T10" fmla="*/ 330588 w 100"/>
                <a:gd name="T11" fmla="*/ 33602 h 53"/>
                <a:gd name="T12" fmla="*/ 333947 w 100"/>
                <a:gd name="T13" fmla="*/ 33602 h 53"/>
                <a:gd name="T14" fmla="*/ 338089 w 100"/>
                <a:gd name="T15" fmla="*/ 41670 h 53"/>
                <a:gd name="T16" fmla="*/ 341576 w 100"/>
                <a:gd name="T17" fmla="*/ 44465 h 53"/>
                <a:gd name="T18" fmla="*/ 348442 w 100"/>
                <a:gd name="T19" fmla="*/ 44465 h 53"/>
                <a:gd name="T20" fmla="*/ 348442 w 100"/>
                <a:gd name="T21" fmla="*/ 47377 h 53"/>
                <a:gd name="T22" fmla="*/ 351795 w 100"/>
                <a:gd name="T23" fmla="*/ 147752 h 53"/>
                <a:gd name="T24" fmla="*/ 0 w 100"/>
                <a:gd name="T25" fmla="*/ 142020 h 53"/>
                <a:gd name="T26" fmla="*/ 10327 w 100"/>
                <a:gd name="T27" fmla="*/ 0 h 53"/>
                <a:gd name="T28" fmla="*/ 1032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46" name="Freeform 10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47" name="Freeform 11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264761 w 90"/>
                <a:gd name="T1" fmla="*/ 189284 h 78"/>
                <a:gd name="T2" fmla="*/ 268916 w 90"/>
                <a:gd name="T3" fmla="*/ 194955 h 78"/>
                <a:gd name="T4" fmla="*/ 268916 w 90"/>
                <a:gd name="T5" fmla="*/ 203378 h 78"/>
                <a:gd name="T6" fmla="*/ 257968 w 90"/>
                <a:gd name="T7" fmla="*/ 211261 h 78"/>
                <a:gd name="T8" fmla="*/ 289345 w 90"/>
                <a:gd name="T9" fmla="*/ 214037 h 78"/>
                <a:gd name="T10" fmla="*/ 289345 w 90"/>
                <a:gd name="T11" fmla="*/ 203378 h 78"/>
                <a:gd name="T12" fmla="*/ 296138 w 90"/>
                <a:gd name="T13" fmla="*/ 189284 h 78"/>
                <a:gd name="T14" fmla="*/ 307106 w 90"/>
                <a:gd name="T15" fmla="*/ 183608 h 78"/>
                <a:gd name="T16" fmla="*/ 310556 w 90"/>
                <a:gd name="T17" fmla="*/ 183608 h 78"/>
                <a:gd name="T18" fmla="*/ 313899 w 90"/>
                <a:gd name="T19" fmla="*/ 167302 h 78"/>
                <a:gd name="T20" fmla="*/ 310556 w 90"/>
                <a:gd name="T21" fmla="*/ 164550 h 78"/>
                <a:gd name="T22" fmla="*/ 307106 w 90"/>
                <a:gd name="T23" fmla="*/ 161656 h 78"/>
                <a:gd name="T24" fmla="*/ 303631 w 90"/>
                <a:gd name="T25" fmla="*/ 164550 h 78"/>
                <a:gd name="T26" fmla="*/ 292816 w 90"/>
                <a:gd name="T27" fmla="*/ 153773 h 78"/>
                <a:gd name="T28" fmla="*/ 296138 w 90"/>
                <a:gd name="T29" fmla="*/ 148127 h 78"/>
                <a:gd name="T30" fmla="*/ 292816 w 90"/>
                <a:gd name="T31" fmla="*/ 142573 h 78"/>
                <a:gd name="T32" fmla="*/ 275709 w 90"/>
                <a:gd name="T33" fmla="*/ 126150 h 78"/>
                <a:gd name="T34" fmla="*/ 257968 w 90"/>
                <a:gd name="T35" fmla="*/ 117698 h 78"/>
                <a:gd name="T36" fmla="*/ 247674 w 90"/>
                <a:gd name="T37" fmla="*/ 104169 h 78"/>
                <a:gd name="T38" fmla="*/ 257968 w 90"/>
                <a:gd name="T39" fmla="*/ 93538 h 78"/>
                <a:gd name="T40" fmla="*/ 257968 w 90"/>
                <a:gd name="T41" fmla="*/ 82216 h 78"/>
                <a:gd name="T42" fmla="*/ 244332 w 90"/>
                <a:gd name="T43" fmla="*/ 74358 h 78"/>
                <a:gd name="T44" fmla="*/ 237539 w 90"/>
                <a:gd name="T45" fmla="*/ 79439 h 78"/>
                <a:gd name="T46" fmla="*/ 226596 w 90"/>
                <a:gd name="T47" fmla="*/ 60240 h 78"/>
                <a:gd name="T48" fmla="*/ 209484 w 90"/>
                <a:gd name="T49" fmla="*/ 49605 h 78"/>
                <a:gd name="T50" fmla="*/ 195193 w 90"/>
                <a:gd name="T51" fmla="*/ 35506 h 78"/>
                <a:gd name="T52" fmla="*/ 191748 w 90"/>
                <a:gd name="T53" fmla="*/ 16306 h 78"/>
                <a:gd name="T54" fmla="*/ 191748 w 90"/>
                <a:gd name="T55" fmla="*/ 10752 h 78"/>
                <a:gd name="T56" fmla="*/ 0 w 90"/>
                <a:gd name="T57" fmla="*/ 5671 h 78"/>
                <a:gd name="T58" fmla="*/ 6818 w 90"/>
                <a:gd name="T59" fmla="*/ 13529 h 78"/>
                <a:gd name="T60" fmla="*/ 17766 w 90"/>
                <a:gd name="T61" fmla="*/ 24754 h 78"/>
                <a:gd name="T62" fmla="*/ 17766 w 90"/>
                <a:gd name="T63" fmla="*/ 30405 h 78"/>
                <a:gd name="T64" fmla="*/ 38190 w 90"/>
                <a:gd name="T65" fmla="*/ 43934 h 78"/>
                <a:gd name="T66" fmla="*/ 31372 w 90"/>
                <a:gd name="T67" fmla="*/ 54686 h 78"/>
                <a:gd name="T68" fmla="*/ 38190 w 90"/>
                <a:gd name="T69" fmla="*/ 60240 h 78"/>
                <a:gd name="T70" fmla="*/ 44983 w 90"/>
                <a:gd name="T71" fmla="*/ 71581 h 78"/>
                <a:gd name="T72" fmla="*/ 52614 w 90"/>
                <a:gd name="T73" fmla="*/ 74358 h 78"/>
                <a:gd name="T74" fmla="*/ 55956 w 90"/>
                <a:gd name="T75" fmla="*/ 19773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48" name="Freeform 13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2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49" name="Freeform 14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389500 w 111"/>
                <a:gd name="T1" fmla="*/ 0 h 39"/>
                <a:gd name="T2" fmla="*/ 311939 w 111"/>
                <a:gd name="T3" fmla="*/ 8448 h 39"/>
                <a:gd name="T4" fmla="*/ 305108 w 111"/>
                <a:gd name="T5" fmla="*/ 10752 h 39"/>
                <a:gd name="T6" fmla="*/ 109061 w 111"/>
                <a:gd name="T7" fmla="*/ 24754 h 39"/>
                <a:gd name="T8" fmla="*/ 109061 w 111"/>
                <a:gd name="T9" fmla="*/ 21977 h 39"/>
                <a:gd name="T10" fmla="*/ 98090 w 111"/>
                <a:gd name="T11" fmla="*/ 24754 h 39"/>
                <a:gd name="T12" fmla="*/ 101442 w 111"/>
                <a:gd name="T13" fmla="*/ 27628 h 39"/>
                <a:gd name="T14" fmla="*/ 101442 w 111"/>
                <a:gd name="T15" fmla="*/ 30405 h 39"/>
                <a:gd name="T16" fmla="*/ 31501 w 111"/>
                <a:gd name="T17" fmla="*/ 35506 h 39"/>
                <a:gd name="T18" fmla="*/ 28149 w 111"/>
                <a:gd name="T19" fmla="*/ 41157 h 39"/>
                <a:gd name="T20" fmla="*/ 24665 w 111"/>
                <a:gd name="T21" fmla="*/ 49605 h 39"/>
                <a:gd name="T22" fmla="*/ 28149 w 111"/>
                <a:gd name="T23" fmla="*/ 52382 h 39"/>
                <a:gd name="T24" fmla="*/ 24665 w 111"/>
                <a:gd name="T25" fmla="*/ 60240 h 39"/>
                <a:gd name="T26" fmla="*/ 24665 w 111"/>
                <a:gd name="T27" fmla="*/ 60240 h 39"/>
                <a:gd name="T28" fmla="*/ 24665 w 111"/>
                <a:gd name="T29" fmla="*/ 63134 h 39"/>
                <a:gd name="T30" fmla="*/ 21313 w 111"/>
                <a:gd name="T31" fmla="*/ 68687 h 39"/>
                <a:gd name="T32" fmla="*/ 17833 w 111"/>
                <a:gd name="T33" fmla="*/ 71581 h 39"/>
                <a:gd name="T34" fmla="*/ 13668 w 111"/>
                <a:gd name="T35" fmla="*/ 82216 h 39"/>
                <a:gd name="T36" fmla="*/ 6836 w 111"/>
                <a:gd name="T37" fmla="*/ 87887 h 39"/>
                <a:gd name="T38" fmla="*/ 6836 w 111"/>
                <a:gd name="T39" fmla="*/ 96315 h 39"/>
                <a:gd name="T40" fmla="*/ 6836 w 111"/>
                <a:gd name="T41" fmla="*/ 104169 h 39"/>
                <a:gd name="T42" fmla="*/ 6836 w 111"/>
                <a:gd name="T43" fmla="*/ 104169 h 39"/>
                <a:gd name="T44" fmla="*/ 0 w 111"/>
                <a:gd name="T45" fmla="*/ 107067 h 39"/>
                <a:gd name="T46" fmla="*/ 101442 w 111"/>
                <a:gd name="T47" fmla="*/ 101416 h 39"/>
                <a:gd name="T48" fmla="*/ 228331 w 111"/>
                <a:gd name="T49" fmla="*/ 93538 h 39"/>
                <a:gd name="T50" fmla="*/ 273607 w 111"/>
                <a:gd name="T51" fmla="*/ 87887 h 39"/>
                <a:gd name="T52" fmla="*/ 276959 w 111"/>
                <a:gd name="T53" fmla="*/ 76663 h 39"/>
                <a:gd name="T54" fmla="*/ 280438 w 111"/>
                <a:gd name="T55" fmla="*/ 76663 h 39"/>
                <a:gd name="T56" fmla="*/ 280438 w 111"/>
                <a:gd name="T57" fmla="*/ 76663 h 39"/>
                <a:gd name="T58" fmla="*/ 283790 w 111"/>
                <a:gd name="T59" fmla="*/ 74358 h 39"/>
                <a:gd name="T60" fmla="*/ 287956 w 111"/>
                <a:gd name="T61" fmla="*/ 71581 h 39"/>
                <a:gd name="T62" fmla="*/ 283790 w 111"/>
                <a:gd name="T63" fmla="*/ 68687 h 39"/>
                <a:gd name="T64" fmla="*/ 287956 w 111"/>
                <a:gd name="T65" fmla="*/ 65911 h 39"/>
                <a:gd name="T66" fmla="*/ 291440 w 111"/>
                <a:gd name="T67" fmla="*/ 63134 h 39"/>
                <a:gd name="T68" fmla="*/ 301756 w 111"/>
                <a:gd name="T69" fmla="*/ 60240 h 39"/>
                <a:gd name="T70" fmla="*/ 311939 w 111"/>
                <a:gd name="T71" fmla="*/ 57463 h 39"/>
                <a:gd name="T72" fmla="*/ 322911 w 111"/>
                <a:gd name="T73" fmla="*/ 49605 h 39"/>
                <a:gd name="T74" fmla="*/ 326395 w 111"/>
                <a:gd name="T75" fmla="*/ 49605 h 39"/>
                <a:gd name="T76" fmla="*/ 333227 w 111"/>
                <a:gd name="T77" fmla="*/ 43934 h 39"/>
                <a:gd name="T78" fmla="*/ 336711 w 111"/>
                <a:gd name="T79" fmla="*/ 38283 h 39"/>
                <a:gd name="T80" fmla="*/ 336711 w 111"/>
                <a:gd name="T81" fmla="*/ 38283 h 39"/>
                <a:gd name="T82" fmla="*/ 340063 w 111"/>
                <a:gd name="T83" fmla="*/ 38283 h 39"/>
                <a:gd name="T84" fmla="*/ 343548 w 111"/>
                <a:gd name="T85" fmla="*/ 38283 h 39"/>
                <a:gd name="T86" fmla="*/ 343548 w 111"/>
                <a:gd name="T87" fmla="*/ 35506 h 39"/>
                <a:gd name="T88" fmla="*/ 347580 w 111"/>
                <a:gd name="T89" fmla="*/ 32729 h 39"/>
                <a:gd name="T90" fmla="*/ 347580 w 111"/>
                <a:gd name="T91" fmla="*/ 32729 h 39"/>
                <a:gd name="T92" fmla="*/ 351060 w 111"/>
                <a:gd name="T93" fmla="*/ 35506 h 39"/>
                <a:gd name="T94" fmla="*/ 354545 w 111"/>
                <a:gd name="T95" fmla="*/ 32729 h 39"/>
                <a:gd name="T96" fmla="*/ 354545 w 111"/>
                <a:gd name="T97" fmla="*/ 32729 h 39"/>
                <a:gd name="T98" fmla="*/ 361376 w 111"/>
                <a:gd name="T99" fmla="*/ 27628 h 39"/>
                <a:gd name="T100" fmla="*/ 364728 w 111"/>
                <a:gd name="T101" fmla="*/ 27628 h 39"/>
                <a:gd name="T102" fmla="*/ 371564 w 111"/>
                <a:gd name="T103" fmla="*/ 27628 h 39"/>
                <a:gd name="T104" fmla="*/ 382535 w 111"/>
                <a:gd name="T105" fmla="*/ 16306 h 39"/>
                <a:gd name="T106" fmla="*/ 386020 w 111"/>
                <a:gd name="T107" fmla="*/ 13529 h 39"/>
                <a:gd name="T108" fmla="*/ 389500 w 111"/>
                <a:gd name="T109" fmla="*/ 10752 h 39"/>
                <a:gd name="T110" fmla="*/ 389500 w 111"/>
                <a:gd name="T111" fmla="*/ 8448 h 39"/>
                <a:gd name="T112" fmla="*/ 389500 w 111"/>
                <a:gd name="T113" fmla="*/ 2777 h 39"/>
                <a:gd name="T114" fmla="*/ 389500 w 111"/>
                <a:gd name="T115" fmla="*/ 0 h 39"/>
                <a:gd name="T116" fmla="*/ 3895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50" name="Freeform 15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8411 h 83"/>
                <a:gd name="T2" fmla="*/ 3533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413 w 52"/>
                <a:gd name="T9" fmla="*/ 223962 h 83"/>
                <a:gd name="T10" fmla="*/ 14634 w 52"/>
                <a:gd name="T11" fmla="*/ 223962 h 83"/>
                <a:gd name="T12" fmla="*/ 18141 w 52"/>
                <a:gd name="T13" fmla="*/ 221192 h 83"/>
                <a:gd name="T14" fmla="*/ 25047 w 52"/>
                <a:gd name="T15" fmla="*/ 223962 h 83"/>
                <a:gd name="T16" fmla="*/ 28554 w 52"/>
                <a:gd name="T17" fmla="*/ 221192 h 83"/>
                <a:gd name="T18" fmla="*/ 28554 w 52"/>
                <a:gd name="T19" fmla="*/ 210460 h 83"/>
                <a:gd name="T20" fmla="*/ 31953 w 52"/>
                <a:gd name="T21" fmla="*/ 204916 h 83"/>
                <a:gd name="T22" fmla="*/ 35460 w 52"/>
                <a:gd name="T23" fmla="*/ 210460 h 83"/>
                <a:gd name="T24" fmla="*/ 35460 w 52"/>
                <a:gd name="T25" fmla="*/ 213351 h 83"/>
                <a:gd name="T26" fmla="*/ 38992 w 52"/>
                <a:gd name="T27" fmla="*/ 218301 h 83"/>
                <a:gd name="T28" fmla="*/ 46561 w 52"/>
                <a:gd name="T29" fmla="*/ 226712 h 83"/>
                <a:gd name="T30" fmla="*/ 50093 w 52"/>
                <a:gd name="T31" fmla="*/ 226712 h 83"/>
                <a:gd name="T32" fmla="*/ 53467 w 52"/>
                <a:gd name="T33" fmla="*/ 226712 h 83"/>
                <a:gd name="T34" fmla="*/ 60506 w 52"/>
                <a:gd name="T35" fmla="*/ 221192 h 83"/>
                <a:gd name="T36" fmla="*/ 60506 w 52"/>
                <a:gd name="T37" fmla="*/ 221192 h 83"/>
                <a:gd name="T38" fmla="*/ 63905 w 52"/>
                <a:gd name="T39" fmla="*/ 218301 h 83"/>
                <a:gd name="T40" fmla="*/ 63905 w 52"/>
                <a:gd name="T41" fmla="*/ 218301 h 83"/>
                <a:gd name="T42" fmla="*/ 63905 w 52"/>
                <a:gd name="T43" fmla="*/ 216121 h 83"/>
                <a:gd name="T44" fmla="*/ 60506 w 52"/>
                <a:gd name="T45" fmla="*/ 216121 h 83"/>
                <a:gd name="T46" fmla="*/ 60506 w 52"/>
                <a:gd name="T47" fmla="*/ 213351 h 83"/>
                <a:gd name="T48" fmla="*/ 63905 w 52"/>
                <a:gd name="T49" fmla="*/ 210460 h 83"/>
                <a:gd name="T50" fmla="*/ 63905 w 52"/>
                <a:gd name="T51" fmla="*/ 207685 h 83"/>
                <a:gd name="T52" fmla="*/ 56999 w 52"/>
                <a:gd name="T53" fmla="*/ 204916 h 83"/>
                <a:gd name="T54" fmla="*/ 56999 w 52"/>
                <a:gd name="T55" fmla="*/ 204916 h 83"/>
                <a:gd name="T56" fmla="*/ 53467 w 52"/>
                <a:gd name="T57" fmla="*/ 204916 h 83"/>
                <a:gd name="T58" fmla="*/ 50093 w 52"/>
                <a:gd name="T59" fmla="*/ 199274 h 83"/>
                <a:gd name="T60" fmla="*/ 50093 w 52"/>
                <a:gd name="T61" fmla="*/ 196505 h 83"/>
                <a:gd name="T62" fmla="*/ 50093 w 52"/>
                <a:gd name="T63" fmla="*/ 194207 h 83"/>
                <a:gd name="T64" fmla="*/ 50093 w 52"/>
                <a:gd name="T65" fmla="*/ 194207 h 83"/>
                <a:gd name="T66" fmla="*/ 50093 w 52"/>
                <a:gd name="T67" fmla="*/ 191433 h 83"/>
                <a:gd name="T68" fmla="*/ 185606 w 52"/>
                <a:gd name="T69" fmla="*/ 180130 h 83"/>
                <a:gd name="T70" fmla="*/ 185606 w 52"/>
                <a:gd name="T71" fmla="*/ 177361 h 83"/>
                <a:gd name="T72" fmla="*/ 178695 w 52"/>
                <a:gd name="T73" fmla="*/ 172289 h 83"/>
                <a:gd name="T74" fmla="*/ 178695 w 52"/>
                <a:gd name="T75" fmla="*/ 158334 h 83"/>
                <a:gd name="T76" fmla="*/ 170972 w 52"/>
                <a:gd name="T77" fmla="*/ 150376 h 83"/>
                <a:gd name="T78" fmla="*/ 170972 w 52"/>
                <a:gd name="T79" fmla="*/ 141965 h 83"/>
                <a:gd name="T80" fmla="*/ 175162 w 52"/>
                <a:gd name="T81" fmla="*/ 136421 h 83"/>
                <a:gd name="T82" fmla="*/ 175162 w 52"/>
                <a:gd name="T83" fmla="*/ 128579 h 83"/>
                <a:gd name="T84" fmla="*/ 178695 w 52"/>
                <a:gd name="T85" fmla="*/ 122938 h 83"/>
                <a:gd name="T86" fmla="*/ 182073 w 52"/>
                <a:gd name="T87" fmla="*/ 122938 h 83"/>
                <a:gd name="T88" fmla="*/ 175162 w 52"/>
                <a:gd name="T89" fmla="*/ 120168 h 83"/>
                <a:gd name="T90" fmla="*/ 178695 w 52"/>
                <a:gd name="T91" fmla="*/ 114502 h 83"/>
                <a:gd name="T92" fmla="*/ 175162 w 52"/>
                <a:gd name="T93" fmla="*/ 112205 h 83"/>
                <a:gd name="T94" fmla="*/ 170972 w 52"/>
                <a:gd name="T95" fmla="*/ 109435 h 83"/>
                <a:gd name="T96" fmla="*/ 167465 w 52"/>
                <a:gd name="T97" fmla="*/ 106661 h 83"/>
                <a:gd name="T98" fmla="*/ 164066 w 52"/>
                <a:gd name="T99" fmla="*/ 101024 h 83"/>
                <a:gd name="T100" fmla="*/ 160559 w 52"/>
                <a:gd name="T101" fmla="*/ 98250 h 83"/>
                <a:gd name="T102" fmla="*/ 128607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51" name="Freeform 16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17695 w 57"/>
                <a:gd name="T1" fmla="*/ 151122 h 63"/>
                <a:gd name="T2" fmla="*/ 27808 w 57"/>
                <a:gd name="T3" fmla="*/ 153900 h 63"/>
                <a:gd name="T4" fmla="*/ 34588 w 57"/>
                <a:gd name="T5" fmla="*/ 151122 h 63"/>
                <a:gd name="T6" fmla="*/ 44829 w 57"/>
                <a:gd name="T7" fmla="*/ 162354 h 63"/>
                <a:gd name="T8" fmla="*/ 62529 w 57"/>
                <a:gd name="T9" fmla="*/ 164654 h 63"/>
                <a:gd name="T10" fmla="*/ 76104 w 57"/>
                <a:gd name="T11" fmla="*/ 167437 h 63"/>
                <a:gd name="T12" fmla="*/ 86897 w 57"/>
                <a:gd name="T13" fmla="*/ 167437 h 63"/>
                <a:gd name="T14" fmla="*/ 97138 w 57"/>
                <a:gd name="T15" fmla="*/ 167437 h 63"/>
                <a:gd name="T16" fmla="*/ 100604 w 57"/>
                <a:gd name="T17" fmla="*/ 162354 h 63"/>
                <a:gd name="T18" fmla="*/ 107384 w 57"/>
                <a:gd name="T19" fmla="*/ 162354 h 63"/>
                <a:gd name="T20" fmla="*/ 118146 w 57"/>
                <a:gd name="T21" fmla="*/ 170331 h 63"/>
                <a:gd name="T22" fmla="*/ 124951 w 57"/>
                <a:gd name="T23" fmla="*/ 173109 h 63"/>
                <a:gd name="T24" fmla="*/ 135192 w 57"/>
                <a:gd name="T25" fmla="*/ 167437 h 63"/>
                <a:gd name="T26" fmla="*/ 138526 w 57"/>
                <a:gd name="T27" fmla="*/ 159577 h 63"/>
                <a:gd name="T28" fmla="*/ 141967 w 57"/>
                <a:gd name="T29" fmla="*/ 142667 h 63"/>
                <a:gd name="T30" fmla="*/ 152887 w 57"/>
                <a:gd name="T31" fmla="*/ 148344 h 63"/>
                <a:gd name="T32" fmla="*/ 156226 w 57"/>
                <a:gd name="T33" fmla="*/ 140362 h 63"/>
                <a:gd name="T34" fmla="*/ 163001 w 57"/>
                <a:gd name="T35" fmla="*/ 129130 h 63"/>
                <a:gd name="T36" fmla="*/ 166467 w 57"/>
                <a:gd name="T37" fmla="*/ 123482 h 63"/>
                <a:gd name="T38" fmla="*/ 176581 w 57"/>
                <a:gd name="T39" fmla="*/ 120705 h 63"/>
                <a:gd name="T40" fmla="*/ 184167 w 57"/>
                <a:gd name="T41" fmla="*/ 112820 h 63"/>
                <a:gd name="T42" fmla="*/ 190942 w 57"/>
                <a:gd name="T43" fmla="*/ 107143 h 63"/>
                <a:gd name="T44" fmla="*/ 190942 w 57"/>
                <a:gd name="T45" fmla="*/ 98713 h 63"/>
                <a:gd name="T46" fmla="*/ 194281 w 57"/>
                <a:gd name="T47" fmla="*/ 93606 h 63"/>
                <a:gd name="T48" fmla="*/ 187475 w 57"/>
                <a:gd name="T49" fmla="*/ 71619 h 63"/>
                <a:gd name="T50" fmla="*/ 190942 w 57"/>
                <a:gd name="T51" fmla="*/ 63188 h 63"/>
                <a:gd name="T52" fmla="*/ 197722 w 57"/>
                <a:gd name="T53" fmla="*/ 60294 h 63"/>
                <a:gd name="T54" fmla="*/ 159667 w 57"/>
                <a:gd name="T55" fmla="*/ 8455 h 63"/>
                <a:gd name="T56" fmla="*/ 145434 w 57"/>
                <a:gd name="T57" fmla="*/ 16315 h 63"/>
                <a:gd name="T58" fmla="*/ 128418 w 57"/>
                <a:gd name="T59" fmla="*/ 27664 h 63"/>
                <a:gd name="T60" fmla="*/ 118146 w 57"/>
                <a:gd name="T61" fmla="*/ 27664 h 63"/>
                <a:gd name="T62" fmla="*/ 103918 w 57"/>
                <a:gd name="T63" fmla="*/ 35524 h 63"/>
                <a:gd name="T64" fmla="*/ 93804 w 57"/>
                <a:gd name="T65" fmla="*/ 32747 h 63"/>
                <a:gd name="T66" fmla="*/ 86897 w 57"/>
                <a:gd name="T67" fmla="*/ 32747 h 63"/>
                <a:gd name="T68" fmla="*/ 86897 w 57"/>
                <a:gd name="T69" fmla="*/ 30442 h 63"/>
                <a:gd name="T70" fmla="*/ 65863 w 57"/>
                <a:gd name="T71" fmla="*/ 24770 h 63"/>
                <a:gd name="T72" fmla="*/ 59088 w 57"/>
                <a:gd name="T73" fmla="*/ 27664 h 63"/>
                <a:gd name="T74" fmla="*/ 0 w 57"/>
                <a:gd name="T75" fmla="*/ 3044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52" name="Freeform 17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6859 w 119"/>
                <a:gd name="T1" fmla="*/ 113583 h 51"/>
                <a:gd name="T2" fmla="*/ 14558 w 119"/>
                <a:gd name="T3" fmla="*/ 108007 h 51"/>
                <a:gd name="T4" fmla="*/ 17921 w 119"/>
                <a:gd name="T5" fmla="*/ 99976 h 51"/>
                <a:gd name="T6" fmla="*/ 49712 w 119"/>
                <a:gd name="T7" fmla="*/ 85768 h 51"/>
                <a:gd name="T8" fmla="*/ 63563 w 119"/>
                <a:gd name="T9" fmla="*/ 74944 h 51"/>
                <a:gd name="T10" fmla="*/ 71129 w 119"/>
                <a:gd name="T11" fmla="*/ 74944 h 51"/>
                <a:gd name="T12" fmla="*/ 74625 w 119"/>
                <a:gd name="T13" fmla="*/ 69368 h 51"/>
                <a:gd name="T14" fmla="*/ 81484 w 119"/>
                <a:gd name="T15" fmla="*/ 69368 h 51"/>
                <a:gd name="T16" fmla="*/ 99404 w 119"/>
                <a:gd name="T17" fmla="*/ 63671 h 51"/>
                <a:gd name="T18" fmla="*/ 116643 w 119"/>
                <a:gd name="T19" fmla="*/ 47124 h 51"/>
                <a:gd name="T20" fmla="*/ 116643 w 119"/>
                <a:gd name="T21" fmla="*/ 35851 h 51"/>
                <a:gd name="T22" fmla="*/ 131196 w 119"/>
                <a:gd name="T23" fmla="*/ 35851 h 51"/>
                <a:gd name="T24" fmla="*/ 148435 w 119"/>
                <a:gd name="T25" fmla="*/ 33517 h 51"/>
                <a:gd name="T26" fmla="*/ 399770 w 119"/>
                <a:gd name="T27" fmla="*/ 2788 h 51"/>
                <a:gd name="T28" fmla="*/ 403261 w 119"/>
                <a:gd name="T29" fmla="*/ 5698 h 51"/>
                <a:gd name="T30" fmla="*/ 410807 w 119"/>
                <a:gd name="T31" fmla="*/ 13612 h 51"/>
                <a:gd name="T32" fmla="*/ 410807 w 119"/>
                <a:gd name="T33" fmla="*/ 16517 h 51"/>
                <a:gd name="T34" fmla="*/ 403261 w 119"/>
                <a:gd name="T35" fmla="*/ 13612 h 51"/>
                <a:gd name="T36" fmla="*/ 399770 w 119"/>
                <a:gd name="T37" fmla="*/ 16517 h 51"/>
                <a:gd name="T38" fmla="*/ 385894 w 119"/>
                <a:gd name="T39" fmla="*/ 22122 h 51"/>
                <a:gd name="T40" fmla="*/ 371495 w 119"/>
                <a:gd name="T41" fmla="*/ 30725 h 51"/>
                <a:gd name="T42" fmla="*/ 374858 w 119"/>
                <a:gd name="T43" fmla="*/ 33517 h 51"/>
                <a:gd name="T44" fmla="*/ 396274 w 119"/>
                <a:gd name="T45" fmla="*/ 25027 h 51"/>
                <a:gd name="T46" fmla="*/ 403261 w 119"/>
                <a:gd name="T47" fmla="*/ 30725 h 51"/>
                <a:gd name="T48" fmla="*/ 406655 w 119"/>
                <a:gd name="T49" fmla="*/ 30725 h 51"/>
                <a:gd name="T50" fmla="*/ 417691 w 119"/>
                <a:gd name="T51" fmla="*/ 25027 h 51"/>
                <a:gd name="T52" fmla="*/ 421182 w 119"/>
                <a:gd name="T53" fmla="*/ 38639 h 51"/>
                <a:gd name="T54" fmla="*/ 414328 w 119"/>
                <a:gd name="T55" fmla="*/ 47124 h 51"/>
                <a:gd name="T56" fmla="*/ 403261 w 119"/>
                <a:gd name="T57" fmla="*/ 52847 h 51"/>
                <a:gd name="T58" fmla="*/ 389390 w 119"/>
                <a:gd name="T59" fmla="*/ 55634 h 51"/>
                <a:gd name="T60" fmla="*/ 385894 w 119"/>
                <a:gd name="T61" fmla="*/ 52847 h 51"/>
                <a:gd name="T62" fmla="*/ 382532 w 119"/>
                <a:gd name="T63" fmla="*/ 50034 h 51"/>
                <a:gd name="T64" fmla="*/ 382532 w 119"/>
                <a:gd name="T65" fmla="*/ 58544 h 51"/>
                <a:gd name="T66" fmla="*/ 385894 w 119"/>
                <a:gd name="T67" fmla="*/ 60761 h 51"/>
                <a:gd name="T68" fmla="*/ 389390 w 119"/>
                <a:gd name="T69" fmla="*/ 66459 h 51"/>
                <a:gd name="T70" fmla="*/ 371495 w 119"/>
                <a:gd name="T71" fmla="*/ 74944 h 51"/>
                <a:gd name="T72" fmla="*/ 371495 w 119"/>
                <a:gd name="T73" fmla="*/ 80642 h 51"/>
                <a:gd name="T74" fmla="*/ 396274 w 119"/>
                <a:gd name="T75" fmla="*/ 74944 h 51"/>
                <a:gd name="T76" fmla="*/ 403261 w 119"/>
                <a:gd name="T77" fmla="*/ 74944 h 51"/>
                <a:gd name="T78" fmla="*/ 385894 w 119"/>
                <a:gd name="T79" fmla="*/ 88673 h 51"/>
                <a:gd name="T80" fmla="*/ 364611 w 119"/>
                <a:gd name="T81" fmla="*/ 99976 h 51"/>
                <a:gd name="T82" fmla="*/ 361115 w 119"/>
                <a:gd name="T83" fmla="*/ 102881 h 51"/>
                <a:gd name="T84" fmla="*/ 339703 w 119"/>
                <a:gd name="T85" fmla="*/ 122191 h 51"/>
                <a:gd name="T86" fmla="*/ 329323 w 119"/>
                <a:gd name="T87" fmla="*/ 138615 h 51"/>
                <a:gd name="T88" fmla="*/ 244477 w 119"/>
                <a:gd name="T89" fmla="*/ 108007 h 51"/>
                <a:gd name="T90" fmla="*/ 176710 w 119"/>
                <a:gd name="T91" fmla="*/ 99976 h 51"/>
                <a:gd name="T92" fmla="*/ 173348 w 119"/>
                <a:gd name="T93" fmla="*/ 99976 h 51"/>
                <a:gd name="T94" fmla="*/ 106263 w 119"/>
                <a:gd name="T95" fmla="*/ 102881 h 51"/>
                <a:gd name="T96" fmla="*/ 91864 w 119"/>
                <a:gd name="T97" fmla="*/ 110795 h 51"/>
                <a:gd name="T98" fmla="*/ 0 w 119"/>
                <a:gd name="T99" fmla="*/ 1250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53" name="Freeform 19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7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5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7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54" name="Freeform 20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8446 h 62"/>
                <a:gd name="T2" fmla="*/ 217211 w 67"/>
                <a:gd name="T3" fmla="*/ 0 h 62"/>
                <a:gd name="T4" fmla="*/ 217211 w 67"/>
                <a:gd name="T5" fmla="*/ 2776 h 62"/>
                <a:gd name="T6" fmla="*/ 220764 w 67"/>
                <a:gd name="T7" fmla="*/ 5670 h 62"/>
                <a:gd name="T8" fmla="*/ 224317 w 67"/>
                <a:gd name="T9" fmla="*/ 8446 h 62"/>
                <a:gd name="T10" fmla="*/ 220764 w 67"/>
                <a:gd name="T11" fmla="*/ 13522 h 62"/>
                <a:gd name="T12" fmla="*/ 217211 w 67"/>
                <a:gd name="T13" fmla="*/ 16298 h 62"/>
                <a:gd name="T14" fmla="*/ 210265 w 67"/>
                <a:gd name="T15" fmla="*/ 21949 h 62"/>
                <a:gd name="T16" fmla="*/ 210265 w 67"/>
                <a:gd name="T17" fmla="*/ 24725 h 62"/>
                <a:gd name="T18" fmla="*/ 242478 w 67"/>
                <a:gd name="T19" fmla="*/ 24725 h 62"/>
                <a:gd name="T20" fmla="*/ 242478 w 67"/>
                <a:gd name="T21" fmla="*/ 24725 h 62"/>
                <a:gd name="T22" fmla="*/ 242478 w 67"/>
                <a:gd name="T23" fmla="*/ 27618 h 62"/>
                <a:gd name="T24" fmla="*/ 239059 w 67"/>
                <a:gd name="T25" fmla="*/ 32694 h 62"/>
                <a:gd name="T26" fmla="*/ 235506 w 67"/>
                <a:gd name="T27" fmla="*/ 35470 h 62"/>
                <a:gd name="T28" fmla="*/ 231979 w 67"/>
                <a:gd name="T29" fmla="*/ 46693 h 62"/>
                <a:gd name="T30" fmla="*/ 224317 w 67"/>
                <a:gd name="T31" fmla="*/ 52363 h 62"/>
                <a:gd name="T32" fmla="*/ 224317 w 67"/>
                <a:gd name="T33" fmla="*/ 60220 h 62"/>
                <a:gd name="T34" fmla="*/ 224317 w 67"/>
                <a:gd name="T35" fmla="*/ 68642 h 62"/>
                <a:gd name="T36" fmla="*/ 224317 w 67"/>
                <a:gd name="T37" fmla="*/ 68642 h 62"/>
                <a:gd name="T38" fmla="*/ 217211 w 67"/>
                <a:gd name="T39" fmla="*/ 71535 h 62"/>
                <a:gd name="T40" fmla="*/ 217211 w 67"/>
                <a:gd name="T41" fmla="*/ 74311 h 62"/>
                <a:gd name="T42" fmla="*/ 206712 w 67"/>
                <a:gd name="T43" fmla="*/ 79387 h 62"/>
                <a:gd name="T44" fmla="*/ 206712 w 67"/>
                <a:gd name="T45" fmla="*/ 87833 h 62"/>
                <a:gd name="T46" fmla="*/ 206712 w 67"/>
                <a:gd name="T47" fmla="*/ 95690 h 62"/>
                <a:gd name="T48" fmla="*/ 202469 w 67"/>
                <a:gd name="T49" fmla="*/ 98467 h 62"/>
                <a:gd name="T50" fmla="*/ 195388 w 67"/>
                <a:gd name="T51" fmla="*/ 104136 h 62"/>
                <a:gd name="T52" fmla="*/ 188416 w 67"/>
                <a:gd name="T53" fmla="*/ 109782 h 62"/>
                <a:gd name="T54" fmla="*/ 184863 w 67"/>
                <a:gd name="T55" fmla="*/ 112558 h 62"/>
                <a:gd name="T56" fmla="*/ 184863 w 67"/>
                <a:gd name="T57" fmla="*/ 117658 h 62"/>
                <a:gd name="T58" fmla="*/ 180620 w 67"/>
                <a:gd name="T59" fmla="*/ 123304 h 62"/>
                <a:gd name="T60" fmla="*/ 180620 w 67"/>
                <a:gd name="T61" fmla="*/ 126080 h 62"/>
                <a:gd name="T62" fmla="*/ 177227 w 67"/>
                <a:gd name="T63" fmla="*/ 134526 h 62"/>
                <a:gd name="T64" fmla="*/ 173674 w 67"/>
                <a:gd name="T65" fmla="*/ 139607 h 62"/>
                <a:gd name="T66" fmla="*/ 177227 w 67"/>
                <a:gd name="T67" fmla="*/ 148053 h 62"/>
                <a:gd name="T68" fmla="*/ 180620 w 67"/>
                <a:gd name="T69" fmla="*/ 150830 h 62"/>
                <a:gd name="T70" fmla="*/ 180620 w 67"/>
                <a:gd name="T71" fmla="*/ 156475 h 62"/>
                <a:gd name="T72" fmla="*/ 180620 w 67"/>
                <a:gd name="T73" fmla="*/ 156475 h 62"/>
                <a:gd name="T74" fmla="*/ 180620 w 67"/>
                <a:gd name="T75" fmla="*/ 159251 h 62"/>
                <a:gd name="T76" fmla="*/ 180620 w 67"/>
                <a:gd name="T77" fmla="*/ 159251 h 62"/>
                <a:gd name="T78" fmla="*/ 177227 w 67"/>
                <a:gd name="T79" fmla="*/ 164351 h 62"/>
                <a:gd name="T80" fmla="*/ 180620 w 67"/>
                <a:gd name="T81" fmla="*/ 167225 h 62"/>
                <a:gd name="T82" fmla="*/ 28795 w 67"/>
                <a:gd name="T83" fmla="*/ 169997 h 62"/>
                <a:gd name="T84" fmla="*/ 28795 w 67"/>
                <a:gd name="T85" fmla="*/ 145277 h 62"/>
                <a:gd name="T86" fmla="*/ 21848 w 67"/>
                <a:gd name="T87" fmla="*/ 142383 h 62"/>
                <a:gd name="T88" fmla="*/ 14742 w 67"/>
                <a:gd name="T89" fmla="*/ 145277 h 62"/>
                <a:gd name="T90" fmla="*/ 14742 w 67"/>
                <a:gd name="T91" fmla="*/ 145277 h 62"/>
                <a:gd name="T92" fmla="*/ 6972 w 67"/>
                <a:gd name="T93" fmla="*/ 139607 h 62"/>
                <a:gd name="T94" fmla="*/ 6972 w 67"/>
                <a:gd name="T95" fmla="*/ 60220 h 62"/>
                <a:gd name="T96" fmla="*/ 0 w 67"/>
                <a:gd name="T97" fmla="*/ 8446 h 62"/>
                <a:gd name="T98" fmla="*/ 0 w 67"/>
                <a:gd name="T99" fmla="*/ 84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55" name="Freeform 25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602834 w 189"/>
                <a:gd name="T1" fmla="*/ 138458 h 184"/>
                <a:gd name="T2" fmla="*/ 560098 w 189"/>
                <a:gd name="T3" fmla="*/ 129956 h 184"/>
                <a:gd name="T4" fmla="*/ 531903 w 189"/>
                <a:gd name="T5" fmla="*/ 135554 h 184"/>
                <a:gd name="T6" fmla="*/ 511206 w 189"/>
                <a:gd name="T7" fmla="*/ 135554 h 184"/>
                <a:gd name="T8" fmla="*/ 503678 w 189"/>
                <a:gd name="T9" fmla="*/ 135554 h 184"/>
                <a:gd name="T10" fmla="*/ 493342 w 189"/>
                <a:gd name="T11" fmla="*/ 129956 h 184"/>
                <a:gd name="T12" fmla="*/ 482981 w 189"/>
                <a:gd name="T13" fmla="*/ 141245 h 184"/>
                <a:gd name="T14" fmla="*/ 475478 w 189"/>
                <a:gd name="T15" fmla="*/ 132743 h 184"/>
                <a:gd name="T16" fmla="*/ 454781 w 189"/>
                <a:gd name="T17" fmla="*/ 129956 h 184"/>
                <a:gd name="T18" fmla="*/ 440404 w 189"/>
                <a:gd name="T19" fmla="*/ 127643 h 184"/>
                <a:gd name="T20" fmla="*/ 419052 w 189"/>
                <a:gd name="T21" fmla="*/ 121952 h 184"/>
                <a:gd name="T22" fmla="*/ 405331 w 189"/>
                <a:gd name="T23" fmla="*/ 119141 h 184"/>
                <a:gd name="T24" fmla="*/ 383978 w 189"/>
                <a:gd name="T25" fmla="*/ 113451 h 184"/>
                <a:gd name="T26" fmla="*/ 373617 w 189"/>
                <a:gd name="T27" fmla="*/ 104968 h 184"/>
                <a:gd name="T28" fmla="*/ 352265 w 189"/>
                <a:gd name="T29" fmla="*/ 99849 h 184"/>
                <a:gd name="T30" fmla="*/ 204345 w 189"/>
                <a:gd name="T31" fmla="*/ 0 h 184"/>
                <a:gd name="T32" fmla="*/ 0 w 189"/>
                <a:gd name="T33" fmla="*/ 199122 h 184"/>
                <a:gd name="T34" fmla="*/ 3488 w 189"/>
                <a:gd name="T35" fmla="*/ 207604 h 184"/>
                <a:gd name="T36" fmla="*/ 17864 w 189"/>
                <a:gd name="T37" fmla="*/ 224110 h 184"/>
                <a:gd name="T38" fmla="*/ 81163 w 189"/>
                <a:gd name="T39" fmla="*/ 273988 h 184"/>
                <a:gd name="T40" fmla="*/ 88139 w 189"/>
                <a:gd name="T41" fmla="*/ 288180 h 184"/>
                <a:gd name="T42" fmla="*/ 134229 w 189"/>
                <a:gd name="T43" fmla="*/ 340366 h 184"/>
                <a:gd name="T44" fmla="*/ 172760 w 189"/>
                <a:gd name="T45" fmla="*/ 346062 h 184"/>
                <a:gd name="T46" fmla="*/ 197498 w 189"/>
                <a:gd name="T47" fmla="*/ 315501 h 184"/>
                <a:gd name="T48" fmla="*/ 211193 w 189"/>
                <a:gd name="T49" fmla="*/ 312572 h 184"/>
                <a:gd name="T50" fmla="*/ 236059 w 189"/>
                <a:gd name="T51" fmla="*/ 318287 h 184"/>
                <a:gd name="T52" fmla="*/ 264259 w 189"/>
                <a:gd name="T53" fmla="*/ 329673 h 184"/>
                <a:gd name="T54" fmla="*/ 271132 w 189"/>
                <a:gd name="T55" fmla="*/ 335247 h 184"/>
                <a:gd name="T56" fmla="*/ 292485 w 189"/>
                <a:gd name="T57" fmla="*/ 357448 h 184"/>
                <a:gd name="T58" fmla="*/ 331046 w 189"/>
                <a:gd name="T59" fmla="*/ 412446 h 184"/>
                <a:gd name="T60" fmla="*/ 352265 w 189"/>
                <a:gd name="T61" fmla="*/ 428951 h 184"/>
                <a:gd name="T62" fmla="*/ 359246 w 189"/>
                <a:gd name="T63" fmla="*/ 456721 h 184"/>
                <a:gd name="T64" fmla="*/ 391507 w 189"/>
                <a:gd name="T65" fmla="*/ 487307 h 184"/>
                <a:gd name="T66" fmla="*/ 443764 w 189"/>
                <a:gd name="T67" fmla="*/ 500908 h 184"/>
                <a:gd name="T68" fmla="*/ 475478 w 189"/>
                <a:gd name="T69" fmla="*/ 503812 h 184"/>
                <a:gd name="T70" fmla="*/ 471990 w 189"/>
                <a:gd name="T71" fmla="*/ 498122 h 184"/>
                <a:gd name="T72" fmla="*/ 461756 w 189"/>
                <a:gd name="T73" fmla="*/ 448697 h 184"/>
                <a:gd name="T74" fmla="*/ 458269 w 189"/>
                <a:gd name="T75" fmla="*/ 443124 h 184"/>
                <a:gd name="T76" fmla="*/ 468604 w 189"/>
                <a:gd name="T77" fmla="*/ 423827 h 184"/>
                <a:gd name="T78" fmla="*/ 471990 w 189"/>
                <a:gd name="T79" fmla="*/ 418136 h 184"/>
                <a:gd name="T80" fmla="*/ 482981 w 189"/>
                <a:gd name="T81" fmla="*/ 401631 h 184"/>
                <a:gd name="T82" fmla="*/ 489982 w 189"/>
                <a:gd name="T83" fmla="*/ 401631 h 184"/>
                <a:gd name="T84" fmla="*/ 496830 w 189"/>
                <a:gd name="T85" fmla="*/ 393148 h 184"/>
                <a:gd name="T86" fmla="*/ 503678 w 189"/>
                <a:gd name="T87" fmla="*/ 393148 h 184"/>
                <a:gd name="T88" fmla="*/ 518182 w 189"/>
                <a:gd name="T89" fmla="*/ 387433 h 184"/>
                <a:gd name="T90" fmla="*/ 525055 w 189"/>
                <a:gd name="T91" fmla="*/ 376740 h 184"/>
                <a:gd name="T92" fmla="*/ 528410 w 189"/>
                <a:gd name="T93" fmla="*/ 382338 h 184"/>
                <a:gd name="T94" fmla="*/ 581481 w 189"/>
                <a:gd name="T95" fmla="*/ 359664 h 184"/>
                <a:gd name="T96" fmla="*/ 591817 w 189"/>
                <a:gd name="T97" fmla="*/ 335247 h 184"/>
                <a:gd name="T98" fmla="*/ 602834 w 189"/>
                <a:gd name="T99" fmla="*/ 332460 h 184"/>
                <a:gd name="T100" fmla="*/ 637902 w 189"/>
                <a:gd name="T101" fmla="*/ 329673 h 184"/>
                <a:gd name="T102" fmla="*/ 648237 w 189"/>
                <a:gd name="T103" fmla="*/ 323983 h 184"/>
                <a:gd name="T104" fmla="*/ 652278 w 189"/>
                <a:gd name="T105" fmla="*/ 315501 h 184"/>
                <a:gd name="T106" fmla="*/ 655766 w 189"/>
                <a:gd name="T107" fmla="*/ 293280 h 184"/>
                <a:gd name="T108" fmla="*/ 662614 w 189"/>
                <a:gd name="T109" fmla="*/ 279678 h 184"/>
                <a:gd name="T110" fmla="*/ 659254 w 189"/>
                <a:gd name="T111" fmla="*/ 251904 h 184"/>
                <a:gd name="T112" fmla="*/ 652278 w 189"/>
                <a:gd name="T113" fmla="*/ 243426 h 184"/>
                <a:gd name="T114" fmla="*/ 648237 w 189"/>
                <a:gd name="T115" fmla="*/ 226921 h 184"/>
                <a:gd name="T116" fmla="*/ 634414 w 189"/>
                <a:gd name="T117" fmla="*/ 146935 h 184"/>
                <a:gd name="T118" fmla="*/ 613036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8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80968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74 h 160"/>
                  <a:gd name="T2" fmla="*/ 71253 w 188"/>
                  <a:gd name="T3" fmla="*/ 110180 h 160"/>
                  <a:gd name="T4" fmla="*/ 49342 w 188"/>
                  <a:gd name="T5" fmla="*/ 137865 h 160"/>
                  <a:gd name="T6" fmla="*/ 43798 w 188"/>
                  <a:gd name="T7" fmla="*/ 118638 h 160"/>
                  <a:gd name="T8" fmla="*/ 13477 w 188"/>
                  <a:gd name="T9" fmla="*/ 151437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2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60 h 160"/>
                  <a:gd name="T24" fmla="*/ 60074 w 188"/>
                  <a:gd name="T25" fmla="*/ 308407 h 160"/>
                  <a:gd name="T26" fmla="*/ 60074 w 188"/>
                  <a:gd name="T27" fmla="*/ 330437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8 h 160"/>
                  <a:gd name="T36" fmla="*/ 8410 w 188"/>
                  <a:gd name="T37" fmla="*/ 427045 h 160"/>
                  <a:gd name="T38" fmla="*/ 8410 w 188"/>
                  <a:gd name="T39" fmla="*/ 440617 h 160"/>
                  <a:gd name="T40" fmla="*/ 79094 w 188"/>
                  <a:gd name="T41" fmla="*/ 410027 h 160"/>
                  <a:gd name="T42" fmla="*/ 169489 w 188"/>
                  <a:gd name="T43" fmla="*/ 330437 h 160"/>
                  <a:gd name="T44" fmla="*/ 161055 w 188"/>
                  <a:gd name="T45" fmla="*/ 321979 h 160"/>
                  <a:gd name="T46" fmla="*/ 210396 w 188"/>
                  <a:gd name="T47" fmla="*/ 261495 h 160"/>
                  <a:gd name="T48" fmla="*/ 196350 w 188"/>
                  <a:gd name="T49" fmla="*/ 277938 h 160"/>
                  <a:gd name="T50" fmla="*/ 199217 w 188"/>
                  <a:gd name="T51" fmla="*/ 299944 h 160"/>
                  <a:gd name="T52" fmla="*/ 196350 w 188"/>
                  <a:gd name="T53" fmla="*/ 314087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938 h 160"/>
                  <a:gd name="T62" fmla="*/ 396132 w 188"/>
                  <a:gd name="T63" fmla="*/ 299944 h 160"/>
                  <a:gd name="T64" fmla="*/ 418043 w 188"/>
                  <a:gd name="T65" fmla="*/ 327659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9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6 h 160"/>
                  <a:gd name="T82" fmla="*/ 319243 w 188"/>
                  <a:gd name="T83" fmla="*/ 220238 h 160"/>
                  <a:gd name="T84" fmla="*/ 278311 w 188"/>
                  <a:gd name="T85" fmla="*/ 57584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4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69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0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1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2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359 w 8"/>
                  <a:gd name="T33" fmla="*/ 5418 h 6"/>
                  <a:gd name="T34" fmla="*/ 11359 w 8"/>
                  <a:gd name="T35" fmla="*/ 5418 h 6"/>
                  <a:gd name="T36" fmla="*/ 11359 w 8"/>
                  <a:gd name="T37" fmla="*/ 5418 h 6"/>
                  <a:gd name="T38" fmla="*/ 11359 w 8"/>
                  <a:gd name="T39" fmla="*/ 8246 h 6"/>
                  <a:gd name="T40" fmla="*/ 11359 w 8"/>
                  <a:gd name="T41" fmla="*/ 8246 h 6"/>
                  <a:gd name="T42" fmla="*/ 11359 w 8"/>
                  <a:gd name="T43" fmla="*/ 8246 h 6"/>
                  <a:gd name="T44" fmla="*/ 11359 w 8"/>
                  <a:gd name="T45" fmla="*/ 8246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63 w 8"/>
                  <a:gd name="T79" fmla="*/ 13108 h 6"/>
                  <a:gd name="T80" fmla="*/ 8463 w 8"/>
                  <a:gd name="T81" fmla="*/ 10397 h 6"/>
                  <a:gd name="T82" fmla="*/ 8463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246 h 6"/>
                  <a:gd name="T88" fmla="*/ 16326 w 8"/>
                  <a:gd name="T89" fmla="*/ 8246 h 6"/>
                  <a:gd name="T90" fmla="*/ 19227 w 8"/>
                  <a:gd name="T91" fmla="*/ 8246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3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4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5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6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106 h 2"/>
                  <a:gd name="T26" fmla="*/ 6599 w 3"/>
                  <a:gd name="T27" fmla="*/ 2106 h 2"/>
                  <a:gd name="T28" fmla="*/ 6599 w 3"/>
                  <a:gd name="T29" fmla="*/ 2106 h 2"/>
                  <a:gd name="T30" fmla="*/ 6599 w 3"/>
                  <a:gd name="T31" fmla="*/ 2106 h 2"/>
                  <a:gd name="T32" fmla="*/ 4270 w 3"/>
                  <a:gd name="T33" fmla="*/ 2106 h 2"/>
                  <a:gd name="T34" fmla="*/ 4270 w 3"/>
                  <a:gd name="T35" fmla="*/ 2106 h 2"/>
                  <a:gd name="T36" fmla="*/ 4270 w 3"/>
                  <a:gd name="T37" fmla="*/ 2106 h 2"/>
                  <a:gd name="T38" fmla="*/ 4270 w 3"/>
                  <a:gd name="T39" fmla="*/ 2106 h 2"/>
                  <a:gd name="T40" fmla="*/ 4270 w 3"/>
                  <a:gd name="T41" fmla="*/ 2106 h 2"/>
                  <a:gd name="T42" fmla="*/ 2329 w 3"/>
                  <a:gd name="T43" fmla="*/ 3749 h 2"/>
                  <a:gd name="T44" fmla="*/ 2329 w 3"/>
                  <a:gd name="T45" fmla="*/ 3749 h 2"/>
                  <a:gd name="T46" fmla="*/ 2329 w 3"/>
                  <a:gd name="T47" fmla="*/ 3749 h 2"/>
                  <a:gd name="T48" fmla="*/ 0 w 3"/>
                  <a:gd name="T49" fmla="*/ 3749 h 2"/>
                  <a:gd name="T50" fmla="*/ 0 w 3"/>
                  <a:gd name="T51" fmla="*/ 3749 h 2"/>
                  <a:gd name="T52" fmla="*/ 0 w 3"/>
                  <a:gd name="T53" fmla="*/ 2106 h 2"/>
                  <a:gd name="T54" fmla="*/ 2329 w 3"/>
                  <a:gd name="T55" fmla="*/ 2106 h 2"/>
                  <a:gd name="T56" fmla="*/ 2329 w 3"/>
                  <a:gd name="T57" fmla="*/ 2106 h 2"/>
                  <a:gd name="T58" fmla="*/ 2329 w 3"/>
                  <a:gd name="T59" fmla="*/ 2106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7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177 w 4"/>
                  <a:gd name="T1" fmla="*/ 3125 h 2"/>
                  <a:gd name="T2" fmla="*/ 7177 w 4"/>
                  <a:gd name="T3" fmla="*/ 0 h 2"/>
                  <a:gd name="T4" fmla="*/ 9657 w 4"/>
                  <a:gd name="T5" fmla="*/ 0 h 2"/>
                  <a:gd name="T6" fmla="*/ 9657 w 4"/>
                  <a:gd name="T7" fmla="*/ 3125 h 2"/>
                  <a:gd name="T8" fmla="*/ 2575 w 4"/>
                  <a:gd name="T9" fmla="*/ 6250 h 2"/>
                  <a:gd name="T10" fmla="*/ 7177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8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9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80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81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82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5 w 4"/>
                  <a:gd name="T5" fmla="*/ 0 h 2"/>
                  <a:gd name="T6" fmla="*/ 2575 w 4"/>
                  <a:gd name="T7" fmla="*/ 0 h 2"/>
                  <a:gd name="T8" fmla="*/ 5144 w 4"/>
                  <a:gd name="T9" fmla="*/ 0 h 2"/>
                  <a:gd name="T10" fmla="*/ 7177 w 4"/>
                  <a:gd name="T11" fmla="*/ 0 h 2"/>
                  <a:gd name="T12" fmla="*/ 7177 w 4"/>
                  <a:gd name="T13" fmla="*/ 0 h 2"/>
                  <a:gd name="T14" fmla="*/ 7177 w 4"/>
                  <a:gd name="T15" fmla="*/ 0 h 2"/>
                  <a:gd name="T16" fmla="*/ 7177 w 4"/>
                  <a:gd name="T17" fmla="*/ 3125 h 2"/>
                  <a:gd name="T18" fmla="*/ 9657 w 4"/>
                  <a:gd name="T19" fmla="*/ 3125 h 2"/>
                  <a:gd name="T20" fmla="*/ 9657 w 4"/>
                  <a:gd name="T21" fmla="*/ 3125 h 2"/>
                  <a:gd name="T22" fmla="*/ 9657 w 4"/>
                  <a:gd name="T23" fmla="*/ 3125 h 2"/>
                  <a:gd name="T24" fmla="*/ 9657 w 4"/>
                  <a:gd name="T25" fmla="*/ 3125 h 2"/>
                  <a:gd name="T26" fmla="*/ 9657 w 4"/>
                  <a:gd name="T27" fmla="*/ 3125 h 2"/>
                  <a:gd name="T28" fmla="*/ 9657 w 4"/>
                  <a:gd name="T29" fmla="*/ 3125 h 2"/>
                  <a:gd name="T30" fmla="*/ 9657 w 4"/>
                  <a:gd name="T31" fmla="*/ 3125 h 2"/>
                  <a:gd name="T32" fmla="*/ 9657 w 4"/>
                  <a:gd name="T33" fmla="*/ 6250 h 2"/>
                  <a:gd name="T34" fmla="*/ 9657 w 4"/>
                  <a:gd name="T35" fmla="*/ 6250 h 2"/>
                  <a:gd name="T36" fmla="*/ 9657 w 4"/>
                  <a:gd name="T37" fmla="*/ 6250 h 2"/>
                  <a:gd name="T38" fmla="*/ 9657 w 4"/>
                  <a:gd name="T39" fmla="*/ 6250 h 2"/>
                  <a:gd name="T40" fmla="*/ 7177 w 4"/>
                  <a:gd name="T41" fmla="*/ 3125 h 2"/>
                  <a:gd name="T42" fmla="*/ 7177 w 4"/>
                  <a:gd name="T43" fmla="*/ 3125 h 2"/>
                  <a:gd name="T44" fmla="*/ 7177 w 4"/>
                  <a:gd name="T45" fmla="*/ 6250 h 2"/>
                  <a:gd name="T46" fmla="*/ 7177 w 4"/>
                  <a:gd name="T47" fmla="*/ 6250 h 2"/>
                  <a:gd name="T48" fmla="*/ 7177 w 4"/>
                  <a:gd name="T49" fmla="*/ 6250 h 2"/>
                  <a:gd name="T50" fmla="*/ 5144 w 4"/>
                  <a:gd name="T51" fmla="*/ 6250 h 2"/>
                  <a:gd name="T52" fmla="*/ 5144 w 4"/>
                  <a:gd name="T53" fmla="*/ 6250 h 2"/>
                  <a:gd name="T54" fmla="*/ 5144 w 4"/>
                  <a:gd name="T55" fmla="*/ 6250 h 2"/>
                  <a:gd name="T56" fmla="*/ 5144 w 4"/>
                  <a:gd name="T57" fmla="*/ 6250 h 2"/>
                  <a:gd name="T58" fmla="*/ 5144 w 4"/>
                  <a:gd name="T59" fmla="*/ 6250 h 2"/>
                  <a:gd name="T60" fmla="*/ 5144 w 4"/>
                  <a:gd name="T61" fmla="*/ 6250 h 2"/>
                  <a:gd name="T62" fmla="*/ 5144 w 4"/>
                  <a:gd name="T63" fmla="*/ 6250 h 2"/>
                  <a:gd name="T64" fmla="*/ 2575 w 4"/>
                  <a:gd name="T65" fmla="*/ 6250 h 2"/>
                  <a:gd name="T66" fmla="*/ 2575 w 4"/>
                  <a:gd name="T67" fmla="*/ 6250 h 2"/>
                  <a:gd name="T68" fmla="*/ 2575 w 4"/>
                  <a:gd name="T69" fmla="*/ 3125 h 2"/>
                  <a:gd name="T70" fmla="*/ 2575 w 4"/>
                  <a:gd name="T71" fmla="*/ 3125 h 2"/>
                  <a:gd name="T72" fmla="*/ 2575 w 4"/>
                  <a:gd name="T73" fmla="*/ 3125 h 2"/>
                  <a:gd name="T74" fmla="*/ 2575 w 4"/>
                  <a:gd name="T75" fmla="*/ 3125 h 2"/>
                  <a:gd name="T76" fmla="*/ 2575 w 4"/>
                  <a:gd name="T77" fmla="*/ 3125 h 2"/>
                  <a:gd name="T78" fmla="*/ 2575 w 4"/>
                  <a:gd name="T79" fmla="*/ 3125 h 2"/>
                  <a:gd name="T80" fmla="*/ 2575 w 4"/>
                  <a:gd name="T81" fmla="*/ 3125 h 2"/>
                  <a:gd name="T82" fmla="*/ 2575 w 4"/>
                  <a:gd name="T83" fmla="*/ 3125 h 2"/>
                  <a:gd name="T84" fmla="*/ 2575 w 4"/>
                  <a:gd name="T85" fmla="*/ 3125 h 2"/>
                  <a:gd name="T86" fmla="*/ 2575 w 4"/>
                  <a:gd name="T87" fmla="*/ 3125 h 2"/>
                  <a:gd name="T88" fmla="*/ 2575 w 4"/>
                  <a:gd name="T89" fmla="*/ 3125 h 2"/>
                  <a:gd name="T90" fmla="*/ 2575 w 4"/>
                  <a:gd name="T91" fmla="*/ 3125 h 2"/>
                  <a:gd name="T92" fmla="*/ 2575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0957" name="Freeform 46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185107 h 90"/>
                <a:gd name="T2" fmla="*/ 0 w 108"/>
                <a:gd name="T3" fmla="*/ 170951 h 90"/>
                <a:gd name="T4" fmla="*/ 3498 w 108"/>
                <a:gd name="T5" fmla="*/ 157367 h 90"/>
                <a:gd name="T6" fmla="*/ 6894 w 108"/>
                <a:gd name="T7" fmla="*/ 141021 h 90"/>
                <a:gd name="T8" fmla="*/ 10393 w 108"/>
                <a:gd name="T9" fmla="*/ 135310 h 90"/>
                <a:gd name="T10" fmla="*/ 17943 w 108"/>
                <a:gd name="T11" fmla="*/ 129622 h 90"/>
                <a:gd name="T12" fmla="*/ 17943 w 108"/>
                <a:gd name="T13" fmla="*/ 124530 h 90"/>
                <a:gd name="T14" fmla="*/ 35364 w 108"/>
                <a:gd name="T15" fmla="*/ 101907 h 90"/>
                <a:gd name="T16" fmla="*/ 56836 w 108"/>
                <a:gd name="T17" fmla="*/ 63362 h 90"/>
                <a:gd name="T18" fmla="*/ 71256 w 108"/>
                <a:gd name="T19" fmla="*/ 35618 h 90"/>
                <a:gd name="T20" fmla="*/ 85178 w 108"/>
                <a:gd name="T21" fmla="*/ 8468 h 90"/>
                <a:gd name="T22" fmla="*/ 85178 w 108"/>
                <a:gd name="T23" fmla="*/ 0 h 90"/>
                <a:gd name="T24" fmla="*/ 96227 w 108"/>
                <a:gd name="T25" fmla="*/ 0 h 90"/>
                <a:gd name="T26" fmla="*/ 106619 w 108"/>
                <a:gd name="T27" fmla="*/ 2785 h 90"/>
                <a:gd name="T28" fmla="*/ 110149 w 108"/>
                <a:gd name="T29" fmla="*/ 5687 h 90"/>
                <a:gd name="T30" fmla="*/ 124594 w 108"/>
                <a:gd name="T31" fmla="*/ 13585 h 90"/>
                <a:gd name="T32" fmla="*/ 124594 w 108"/>
                <a:gd name="T33" fmla="*/ 22057 h 90"/>
                <a:gd name="T34" fmla="*/ 128092 w 108"/>
                <a:gd name="T35" fmla="*/ 38520 h 90"/>
                <a:gd name="T36" fmla="*/ 153063 w 108"/>
                <a:gd name="T37" fmla="*/ 44110 h 90"/>
                <a:gd name="T38" fmla="*/ 170350 w 108"/>
                <a:gd name="T39" fmla="*/ 44110 h 90"/>
                <a:gd name="T40" fmla="*/ 191797 w 108"/>
                <a:gd name="T41" fmla="*/ 49797 h 90"/>
                <a:gd name="T42" fmla="*/ 216768 w 108"/>
                <a:gd name="T43" fmla="*/ 49797 h 90"/>
                <a:gd name="T44" fmla="*/ 230531 w 108"/>
                <a:gd name="T45" fmla="*/ 52700 h 90"/>
                <a:gd name="T46" fmla="*/ 241606 w 108"/>
                <a:gd name="T47" fmla="*/ 49797 h 90"/>
                <a:gd name="T48" fmla="*/ 251998 w 108"/>
                <a:gd name="T49" fmla="*/ 52700 h 90"/>
                <a:gd name="T50" fmla="*/ 263078 w 108"/>
                <a:gd name="T51" fmla="*/ 49797 h 90"/>
                <a:gd name="T52" fmla="*/ 270080 w 108"/>
                <a:gd name="T53" fmla="*/ 52700 h 90"/>
                <a:gd name="T54" fmla="*/ 280473 w 108"/>
                <a:gd name="T55" fmla="*/ 52700 h 90"/>
                <a:gd name="T56" fmla="*/ 369015 w 108"/>
                <a:gd name="T57" fmla="*/ 66265 h 90"/>
                <a:gd name="T58" fmla="*/ 373201 w 108"/>
                <a:gd name="T59" fmla="*/ 74732 h 90"/>
                <a:gd name="T60" fmla="*/ 383594 w 108"/>
                <a:gd name="T61" fmla="*/ 77518 h 90"/>
                <a:gd name="T62" fmla="*/ 362147 w 108"/>
                <a:gd name="T63" fmla="*/ 110374 h 90"/>
                <a:gd name="T64" fmla="*/ 358623 w 108"/>
                <a:gd name="T65" fmla="*/ 116062 h 90"/>
                <a:gd name="T66" fmla="*/ 348230 w 108"/>
                <a:gd name="T67" fmla="*/ 121749 h 90"/>
                <a:gd name="T68" fmla="*/ 333652 w 108"/>
                <a:gd name="T69" fmla="*/ 141021 h 90"/>
                <a:gd name="T70" fmla="*/ 344860 w 108"/>
                <a:gd name="T71" fmla="*/ 146587 h 90"/>
                <a:gd name="T72" fmla="*/ 344860 w 108"/>
                <a:gd name="T73" fmla="*/ 151679 h 90"/>
                <a:gd name="T74" fmla="*/ 340674 w 108"/>
                <a:gd name="T75" fmla="*/ 154582 h 90"/>
                <a:gd name="T76" fmla="*/ 337176 w 108"/>
                <a:gd name="T77" fmla="*/ 165835 h 90"/>
                <a:gd name="T78" fmla="*/ 184928 w 108"/>
                <a:gd name="T79" fmla="*/ 223627 h 90"/>
                <a:gd name="T80" fmla="*/ 3498 w 108"/>
                <a:gd name="T81" fmla="*/ 18789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58" name="Freeform 52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144030 w 77"/>
                <a:gd name="T1" fmla="*/ 2786 h 66"/>
                <a:gd name="T2" fmla="*/ 154213 w 77"/>
                <a:gd name="T3" fmla="*/ 27755 h 66"/>
                <a:gd name="T4" fmla="*/ 150861 w 77"/>
                <a:gd name="T5" fmla="*/ 35654 h 66"/>
                <a:gd name="T6" fmla="*/ 140545 w 77"/>
                <a:gd name="T7" fmla="*/ 60624 h 66"/>
                <a:gd name="T8" fmla="*/ 224150 w 77"/>
                <a:gd name="T9" fmla="*/ 91165 h 66"/>
                <a:gd name="T10" fmla="*/ 224150 w 77"/>
                <a:gd name="T11" fmla="*/ 110446 h 66"/>
                <a:gd name="T12" fmla="*/ 220799 w 77"/>
                <a:gd name="T13" fmla="*/ 124604 h 66"/>
                <a:gd name="T14" fmla="*/ 203647 w 77"/>
                <a:gd name="T15" fmla="*/ 121823 h 66"/>
                <a:gd name="T16" fmla="*/ 196816 w 77"/>
                <a:gd name="T17" fmla="*/ 135411 h 66"/>
                <a:gd name="T18" fmla="*/ 217314 w 77"/>
                <a:gd name="T19" fmla="*/ 132630 h 66"/>
                <a:gd name="T20" fmla="*/ 231769 w 77"/>
                <a:gd name="T21" fmla="*/ 129722 h 66"/>
                <a:gd name="T22" fmla="*/ 224150 w 77"/>
                <a:gd name="T23" fmla="*/ 135411 h 66"/>
                <a:gd name="T24" fmla="*/ 231769 w 77"/>
                <a:gd name="T25" fmla="*/ 141099 h 66"/>
                <a:gd name="T26" fmla="*/ 248788 w 77"/>
                <a:gd name="T27" fmla="*/ 129722 h 66"/>
                <a:gd name="T28" fmla="*/ 259784 w 77"/>
                <a:gd name="T29" fmla="*/ 132630 h 66"/>
                <a:gd name="T30" fmla="*/ 256433 w 77"/>
                <a:gd name="T31" fmla="*/ 141099 h 66"/>
                <a:gd name="T32" fmla="*/ 238600 w 77"/>
                <a:gd name="T33" fmla="*/ 154692 h 66"/>
                <a:gd name="T34" fmla="*/ 248788 w 77"/>
                <a:gd name="T35" fmla="*/ 165952 h 66"/>
                <a:gd name="T36" fmla="*/ 270100 w 77"/>
                <a:gd name="T37" fmla="*/ 179637 h 66"/>
                <a:gd name="T38" fmla="*/ 248788 w 77"/>
                <a:gd name="T39" fmla="*/ 173948 h 66"/>
                <a:gd name="T40" fmla="*/ 224150 w 77"/>
                <a:gd name="T41" fmla="*/ 163166 h 66"/>
                <a:gd name="T42" fmla="*/ 213835 w 77"/>
                <a:gd name="T43" fmla="*/ 171045 h 66"/>
                <a:gd name="T44" fmla="*/ 210483 w 77"/>
                <a:gd name="T45" fmla="*/ 179637 h 66"/>
                <a:gd name="T46" fmla="*/ 200167 w 77"/>
                <a:gd name="T47" fmla="*/ 173948 h 66"/>
                <a:gd name="T48" fmla="*/ 189166 w 77"/>
                <a:gd name="T49" fmla="*/ 173948 h 66"/>
                <a:gd name="T50" fmla="*/ 172019 w 77"/>
                <a:gd name="T51" fmla="*/ 176758 h 66"/>
                <a:gd name="T52" fmla="*/ 144030 w 77"/>
                <a:gd name="T53" fmla="*/ 163166 h 66"/>
                <a:gd name="T54" fmla="*/ 133034 w 77"/>
                <a:gd name="T55" fmla="*/ 157478 h 66"/>
                <a:gd name="T56" fmla="*/ 129549 w 77"/>
                <a:gd name="T57" fmla="*/ 154692 h 66"/>
                <a:gd name="T58" fmla="*/ 119234 w 77"/>
                <a:gd name="T59" fmla="*/ 151886 h 66"/>
                <a:gd name="T60" fmla="*/ 115882 w 77"/>
                <a:gd name="T61" fmla="*/ 148979 h 66"/>
                <a:gd name="T62" fmla="*/ 109051 w 77"/>
                <a:gd name="T63" fmla="*/ 160380 h 66"/>
                <a:gd name="T64" fmla="*/ 52786 w 77"/>
                <a:gd name="T65" fmla="*/ 154692 h 66"/>
                <a:gd name="T66" fmla="*/ 13667 w 77"/>
                <a:gd name="T67" fmla="*/ 151886 h 66"/>
                <a:gd name="T68" fmla="*/ 17832 w 77"/>
                <a:gd name="T69" fmla="*/ 146788 h 66"/>
                <a:gd name="T70" fmla="*/ 21312 w 77"/>
                <a:gd name="T71" fmla="*/ 126941 h 66"/>
                <a:gd name="T72" fmla="*/ 21312 w 77"/>
                <a:gd name="T73" fmla="*/ 116135 h 66"/>
                <a:gd name="T74" fmla="*/ 31469 w 77"/>
                <a:gd name="T75" fmla="*/ 102542 h 66"/>
                <a:gd name="T76" fmla="*/ 24663 w 77"/>
                <a:gd name="T77" fmla="*/ 82691 h 66"/>
                <a:gd name="T78" fmla="*/ 21312 w 77"/>
                <a:gd name="T79" fmla="*/ 77573 h 66"/>
                <a:gd name="T80" fmla="*/ 13667 w 77"/>
                <a:gd name="T81" fmla="*/ 69098 h 66"/>
                <a:gd name="T82" fmla="*/ 3485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59" name="Freeform 53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3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80966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190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4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4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4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4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652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2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67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0961" name="Freeform 57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3554 w 40"/>
                <a:gd name="T1" fmla="*/ 13548 h 72"/>
                <a:gd name="T2" fmla="*/ 14744 w 40"/>
                <a:gd name="T3" fmla="*/ 123747 h 72"/>
                <a:gd name="T4" fmla="*/ 14744 w 40"/>
                <a:gd name="T5" fmla="*/ 126531 h 72"/>
                <a:gd name="T6" fmla="*/ 14744 w 40"/>
                <a:gd name="T7" fmla="*/ 129309 h 72"/>
                <a:gd name="T8" fmla="*/ 14744 w 40"/>
                <a:gd name="T9" fmla="*/ 134964 h 72"/>
                <a:gd name="T10" fmla="*/ 18303 w 40"/>
                <a:gd name="T11" fmla="*/ 142857 h 72"/>
                <a:gd name="T12" fmla="*/ 21857 w 40"/>
                <a:gd name="T13" fmla="*/ 154216 h 72"/>
                <a:gd name="T14" fmla="*/ 14744 w 40"/>
                <a:gd name="T15" fmla="*/ 162674 h 72"/>
                <a:gd name="T16" fmla="*/ 14744 w 40"/>
                <a:gd name="T17" fmla="*/ 164980 h 72"/>
                <a:gd name="T18" fmla="*/ 7107 w 40"/>
                <a:gd name="T19" fmla="*/ 173443 h 72"/>
                <a:gd name="T20" fmla="*/ 0 w 40"/>
                <a:gd name="T21" fmla="*/ 179005 h 72"/>
                <a:gd name="T22" fmla="*/ 0 w 40"/>
                <a:gd name="T23" fmla="*/ 187580 h 72"/>
                <a:gd name="T24" fmla="*/ 0 w 40"/>
                <a:gd name="T25" fmla="*/ 195449 h 72"/>
                <a:gd name="T26" fmla="*/ 0 w 40"/>
                <a:gd name="T27" fmla="*/ 195449 h 72"/>
                <a:gd name="T28" fmla="*/ 0 w 40"/>
                <a:gd name="T29" fmla="*/ 198227 h 72"/>
                <a:gd name="T30" fmla="*/ 0 w 40"/>
                <a:gd name="T31" fmla="*/ 198227 h 72"/>
                <a:gd name="T32" fmla="*/ 3554 w 40"/>
                <a:gd name="T33" fmla="*/ 198227 h 72"/>
                <a:gd name="T34" fmla="*/ 7107 w 40"/>
                <a:gd name="T35" fmla="*/ 198227 h 72"/>
                <a:gd name="T36" fmla="*/ 7107 w 40"/>
                <a:gd name="T37" fmla="*/ 195449 h 72"/>
                <a:gd name="T38" fmla="*/ 7107 w 40"/>
                <a:gd name="T39" fmla="*/ 192548 h 72"/>
                <a:gd name="T40" fmla="*/ 18303 w 40"/>
                <a:gd name="T41" fmla="*/ 192548 h 72"/>
                <a:gd name="T42" fmla="*/ 28830 w 40"/>
                <a:gd name="T43" fmla="*/ 189769 h 72"/>
                <a:gd name="T44" fmla="*/ 43574 w 40"/>
                <a:gd name="T45" fmla="*/ 195449 h 72"/>
                <a:gd name="T46" fmla="*/ 43574 w 40"/>
                <a:gd name="T47" fmla="*/ 195449 h 72"/>
                <a:gd name="T48" fmla="*/ 47133 w 40"/>
                <a:gd name="T49" fmla="*/ 195449 h 72"/>
                <a:gd name="T50" fmla="*/ 50686 w 40"/>
                <a:gd name="T51" fmla="*/ 187580 h 72"/>
                <a:gd name="T52" fmla="*/ 57634 w 40"/>
                <a:gd name="T53" fmla="*/ 187580 h 72"/>
                <a:gd name="T54" fmla="*/ 61877 w 40"/>
                <a:gd name="T55" fmla="*/ 189769 h 72"/>
                <a:gd name="T56" fmla="*/ 65431 w 40"/>
                <a:gd name="T57" fmla="*/ 192548 h 72"/>
                <a:gd name="T58" fmla="*/ 68984 w 40"/>
                <a:gd name="T59" fmla="*/ 189769 h 72"/>
                <a:gd name="T60" fmla="*/ 72409 w 40"/>
                <a:gd name="T61" fmla="*/ 179005 h 72"/>
                <a:gd name="T62" fmla="*/ 75932 w 40"/>
                <a:gd name="T63" fmla="*/ 176222 h 72"/>
                <a:gd name="T64" fmla="*/ 79490 w 40"/>
                <a:gd name="T65" fmla="*/ 176222 h 72"/>
                <a:gd name="T66" fmla="*/ 87287 w 40"/>
                <a:gd name="T67" fmla="*/ 181901 h 72"/>
                <a:gd name="T68" fmla="*/ 97788 w 40"/>
                <a:gd name="T69" fmla="*/ 181901 h 72"/>
                <a:gd name="T70" fmla="*/ 101342 w 40"/>
                <a:gd name="T71" fmla="*/ 173443 h 72"/>
                <a:gd name="T72" fmla="*/ 119645 w 40"/>
                <a:gd name="T73" fmla="*/ 154216 h 72"/>
                <a:gd name="T74" fmla="*/ 119645 w 40"/>
                <a:gd name="T75" fmla="*/ 145753 h 72"/>
                <a:gd name="T76" fmla="*/ 123064 w 40"/>
                <a:gd name="T77" fmla="*/ 145753 h 72"/>
                <a:gd name="T78" fmla="*/ 134415 w 40"/>
                <a:gd name="T79" fmla="*/ 145753 h 72"/>
                <a:gd name="T80" fmla="*/ 137809 w 40"/>
                <a:gd name="T81" fmla="*/ 142857 h 72"/>
                <a:gd name="T82" fmla="*/ 144921 w 40"/>
                <a:gd name="T83" fmla="*/ 140644 h 72"/>
                <a:gd name="T84" fmla="*/ 144921 w 40"/>
                <a:gd name="T85" fmla="*/ 137865 h 72"/>
                <a:gd name="T86" fmla="*/ 144921 w 40"/>
                <a:gd name="T87" fmla="*/ 129309 h 72"/>
                <a:gd name="T88" fmla="*/ 144921 w 40"/>
                <a:gd name="T89" fmla="*/ 129309 h 72"/>
                <a:gd name="T90" fmla="*/ 144921 w 40"/>
                <a:gd name="T91" fmla="*/ 123747 h 72"/>
                <a:gd name="T92" fmla="*/ 126618 w 40"/>
                <a:gd name="T93" fmla="*/ 2779 h 72"/>
                <a:gd name="T94" fmla="*/ 126618 w 40"/>
                <a:gd name="T95" fmla="*/ 0 h 72"/>
                <a:gd name="T96" fmla="*/ 32383 w 40"/>
                <a:gd name="T97" fmla="*/ 8463 h 72"/>
                <a:gd name="T98" fmla="*/ 28830 w 40"/>
                <a:gd name="T99" fmla="*/ 11359 h 72"/>
                <a:gd name="T100" fmla="*/ 21857 w 40"/>
                <a:gd name="T101" fmla="*/ 13548 h 72"/>
                <a:gd name="T102" fmla="*/ 18303 w 40"/>
                <a:gd name="T103" fmla="*/ 16326 h 72"/>
                <a:gd name="T104" fmla="*/ 10532 w 40"/>
                <a:gd name="T105" fmla="*/ 16326 h 72"/>
                <a:gd name="T106" fmla="*/ 3554 w 40"/>
                <a:gd name="T107" fmla="*/ 13548 h 72"/>
                <a:gd name="T108" fmla="*/ 3554 w 40"/>
                <a:gd name="T109" fmla="*/ 13548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62" name="Freeform 58"/>
            <p:cNvSpPr>
              <a:spLocks/>
            </p:cNvSpPr>
            <p:nvPr/>
          </p:nvSpPr>
          <p:spPr bwMode="auto">
            <a:xfrm>
              <a:off x="3657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63" name="Freeform 59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66348 w 79"/>
                <a:gd name="T1" fmla="*/ 135827 h 51"/>
                <a:gd name="T2" fmla="*/ 192191 w 79"/>
                <a:gd name="T3" fmla="*/ 116493 h 51"/>
                <a:gd name="T4" fmla="*/ 231236 w 79"/>
                <a:gd name="T5" fmla="*/ 110795 h 51"/>
                <a:gd name="T6" fmla="*/ 234586 w 79"/>
                <a:gd name="T7" fmla="*/ 110795 h 51"/>
                <a:gd name="T8" fmla="*/ 234586 w 79"/>
                <a:gd name="T9" fmla="*/ 108007 h 51"/>
                <a:gd name="T10" fmla="*/ 234586 w 79"/>
                <a:gd name="T11" fmla="*/ 105669 h 51"/>
                <a:gd name="T12" fmla="*/ 238063 w 79"/>
                <a:gd name="T13" fmla="*/ 102881 h 51"/>
                <a:gd name="T14" fmla="*/ 244890 w 79"/>
                <a:gd name="T15" fmla="*/ 102881 h 51"/>
                <a:gd name="T16" fmla="*/ 248209 w 79"/>
                <a:gd name="T17" fmla="*/ 102881 h 51"/>
                <a:gd name="T18" fmla="*/ 258514 w 79"/>
                <a:gd name="T19" fmla="*/ 97183 h 51"/>
                <a:gd name="T20" fmla="*/ 258514 w 79"/>
                <a:gd name="T21" fmla="*/ 91486 h 51"/>
                <a:gd name="T22" fmla="*/ 269499 w 79"/>
                <a:gd name="T23" fmla="*/ 85768 h 51"/>
                <a:gd name="T24" fmla="*/ 276300 w 79"/>
                <a:gd name="T25" fmla="*/ 82976 h 51"/>
                <a:gd name="T26" fmla="*/ 276300 w 79"/>
                <a:gd name="T27" fmla="*/ 80642 h 51"/>
                <a:gd name="T28" fmla="*/ 269499 w 79"/>
                <a:gd name="T29" fmla="*/ 77854 h 51"/>
                <a:gd name="T30" fmla="*/ 266021 w 79"/>
                <a:gd name="T31" fmla="*/ 74944 h 51"/>
                <a:gd name="T32" fmla="*/ 262672 w 79"/>
                <a:gd name="T33" fmla="*/ 74944 h 51"/>
                <a:gd name="T34" fmla="*/ 262672 w 79"/>
                <a:gd name="T35" fmla="*/ 72156 h 51"/>
                <a:gd name="T36" fmla="*/ 255037 w 79"/>
                <a:gd name="T37" fmla="*/ 72156 h 51"/>
                <a:gd name="T38" fmla="*/ 255037 w 79"/>
                <a:gd name="T39" fmla="*/ 66459 h 51"/>
                <a:gd name="T40" fmla="*/ 248209 w 79"/>
                <a:gd name="T41" fmla="*/ 66459 h 51"/>
                <a:gd name="T42" fmla="*/ 248209 w 79"/>
                <a:gd name="T43" fmla="*/ 63671 h 51"/>
                <a:gd name="T44" fmla="*/ 248209 w 79"/>
                <a:gd name="T45" fmla="*/ 55634 h 51"/>
                <a:gd name="T46" fmla="*/ 251687 w 79"/>
                <a:gd name="T47" fmla="*/ 55634 h 51"/>
                <a:gd name="T48" fmla="*/ 248209 w 79"/>
                <a:gd name="T49" fmla="*/ 50034 h 51"/>
                <a:gd name="T50" fmla="*/ 244890 w 79"/>
                <a:gd name="T51" fmla="*/ 47124 h 51"/>
                <a:gd name="T52" fmla="*/ 244890 w 79"/>
                <a:gd name="T53" fmla="*/ 47124 h 51"/>
                <a:gd name="T54" fmla="*/ 248209 w 79"/>
                <a:gd name="T55" fmla="*/ 44337 h 51"/>
                <a:gd name="T56" fmla="*/ 251687 w 79"/>
                <a:gd name="T57" fmla="*/ 41432 h 51"/>
                <a:gd name="T58" fmla="*/ 255037 w 79"/>
                <a:gd name="T59" fmla="*/ 33517 h 51"/>
                <a:gd name="T60" fmla="*/ 255037 w 79"/>
                <a:gd name="T61" fmla="*/ 30725 h 51"/>
                <a:gd name="T62" fmla="*/ 258514 w 79"/>
                <a:gd name="T63" fmla="*/ 27820 h 51"/>
                <a:gd name="T64" fmla="*/ 258514 w 79"/>
                <a:gd name="T65" fmla="*/ 25027 h 51"/>
                <a:gd name="T66" fmla="*/ 255037 w 79"/>
                <a:gd name="T67" fmla="*/ 25027 h 51"/>
                <a:gd name="T68" fmla="*/ 244890 w 79"/>
                <a:gd name="T69" fmla="*/ 22122 h 51"/>
                <a:gd name="T70" fmla="*/ 244890 w 79"/>
                <a:gd name="T71" fmla="*/ 22122 h 51"/>
                <a:gd name="T72" fmla="*/ 241413 w 79"/>
                <a:gd name="T73" fmla="*/ 19310 h 51"/>
                <a:gd name="T74" fmla="*/ 241413 w 79"/>
                <a:gd name="T75" fmla="*/ 16517 h 51"/>
                <a:gd name="T76" fmla="*/ 234586 w 79"/>
                <a:gd name="T77" fmla="*/ 8486 h 51"/>
                <a:gd name="T78" fmla="*/ 231236 w 79"/>
                <a:gd name="T79" fmla="*/ 8486 h 51"/>
                <a:gd name="T80" fmla="*/ 231236 w 79"/>
                <a:gd name="T81" fmla="*/ 5698 h 51"/>
                <a:gd name="T82" fmla="*/ 227079 w 79"/>
                <a:gd name="T83" fmla="*/ 5698 h 51"/>
                <a:gd name="T84" fmla="*/ 227079 w 79"/>
                <a:gd name="T85" fmla="*/ 5698 h 51"/>
                <a:gd name="T86" fmla="*/ 227079 w 79"/>
                <a:gd name="T87" fmla="*/ 2788 h 51"/>
                <a:gd name="T88" fmla="*/ 223601 w 79"/>
                <a:gd name="T89" fmla="*/ 0 h 51"/>
                <a:gd name="T90" fmla="*/ 31435 w 79"/>
                <a:gd name="T91" fmla="*/ 30725 h 51"/>
                <a:gd name="T92" fmla="*/ 28086 w 79"/>
                <a:gd name="T93" fmla="*/ 19310 h 51"/>
                <a:gd name="T94" fmla="*/ 17781 w 79"/>
                <a:gd name="T95" fmla="*/ 27820 h 51"/>
                <a:gd name="T96" fmla="*/ 17781 w 79"/>
                <a:gd name="T97" fmla="*/ 27820 h 51"/>
                <a:gd name="T98" fmla="*/ 13649 w 79"/>
                <a:gd name="T99" fmla="*/ 25027 h 51"/>
                <a:gd name="T100" fmla="*/ 13649 w 79"/>
                <a:gd name="T101" fmla="*/ 25027 h 51"/>
                <a:gd name="T102" fmla="*/ 10305 w 79"/>
                <a:gd name="T103" fmla="*/ 30725 h 51"/>
                <a:gd name="T104" fmla="*/ 3477 w 79"/>
                <a:gd name="T105" fmla="*/ 35851 h 51"/>
                <a:gd name="T106" fmla="*/ 0 w 79"/>
                <a:gd name="T107" fmla="*/ 38639 h 51"/>
                <a:gd name="T108" fmla="*/ 13649 w 79"/>
                <a:gd name="T109" fmla="*/ 99976 h 51"/>
                <a:gd name="T110" fmla="*/ 21264 w 79"/>
                <a:gd name="T111" fmla="*/ 141525 h 51"/>
                <a:gd name="T112" fmla="*/ 66348 w 79"/>
                <a:gd name="T113" fmla="*/ 135827 h 51"/>
                <a:gd name="T114" fmla="*/ 66348 w 79"/>
                <a:gd name="T115" fmla="*/ 13582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64" name="Freeform 61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145427 w 69"/>
                <a:gd name="T1" fmla="*/ 144879 h 53"/>
                <a:gd name="T2" fmla="*/ 135028 w 69"/>
                <a:gd name="T3" fmla="*/ 142109 h 53"/>
                <a:gd name="T4" fmla="*/ 131657 w 69"/>
                <a:gd name="T5" fmla="*/ 131400 h 53"/>
                <a:gd name="T6" fmla="*/ 117077 w 69"/>
                <a:gd name="T7" fmla="*/ 120189 h 53"/>
                <a:gd name="T8" fmla="*/ 110181 w 69"/>
                <a:gd name="T9" fmla="*/ 106705 h 53"/>
                <a:gd name="T10" fmla="*/ 103178 w 69"/>
                <a:gd name="T11" fmla="*/ 101044 h 53"/>
                <a:gd name="T12" fmla="*/ 88731 w 69"/>
                <a:gd name="T13" fmla="*/ 93201 h 53"/>
                <a:gd name="T14" fmla="*/ 81702 w 69"/>
                <a:gd name="T15" fmla="*/ 87559 h 53"/>
                <a:gd name="T16" fmla="*/ 78331 w 69"/>
                <a:gd name="T17" fmla="*/ 82015 h 53"/>
                <a:gd name="T18" fmla="*/ 53351 w 69"/>
                <a:gd name="T19" fmla="*/ 68531 h 53"/>
                <a:gd name="T20" fmla="*/ 46456 w 69"/>
                <a:gd name="T21" fmla="*/ 62869 h 53"/>
                <a:gd name="T22" fmla="*/ 35374 w 69"/>
                <a:gd name="T23" fmla="*/ 51683 h 53"/>
                <a:gd name="T24" fmla="*/ 28346 w 69"/>
                <a:gd name="T25" fmla="*/ 43841 h 53"/>
                <a:gd name="T26" fmla="*/ 3499 w 69"/>
                <a:gd name="T27" fmla="*/ 38174 h 53"/>
                <a:gd name="T28" fmla="*/ 3499 w 69"/>
                <a:gd name="T29" fmla="*/ 27557 h 53"/>
                <a:gd name="T30" fmla="*/ 10399 w 69"/>
                <a:gd name="T31" fmla="*/ 21920 h 53"/>
                <a:gd name="T32" fmla="*/ 10399 w 69"/>
                <a:gd name="T33" fmla="*/ 19146 h 53"/>
                <a:gd name="T34" fmla="*/ 28346 w 69"/>
                <a:gd name="T35" fmla="*/ 13508 h 53"/>
                <a:gd name="T36" fmla="*/ 42931 w 69"/>
                <a:gd name="T37" fmla="*/ 8412 h 53"/>
                <a:gd name="T38" fmla="*/ 46456 w 69"/>
                <a:gd name="T39" fmla="*/ 5661 h 53"/>
                <a:gd name="T40" fmla="*/ 110181 w 69"/>
                <a:gd name="T41" fmla="*/ 2775 h 53"/>
                <a:gd name="T42" fmla="*/ 110181 w 69"/>
                <a:gd name="T43" fmla="*/ 5661 h 53"/>
                <a:gd name="T44" fmla="*/ 124634 w 69"/>
                <a:gd name="T45" fmla="*/ 10617 h 53"/>
                <a:gd name="T46" fmla="*/ 181484 w 69"/>
                <a:gd name="T47" fmla="*/ 10617 h 53"/>
                <a:gd name="T48" fmla="*/ 241869 w 69"/>
                <a:gd name="T49" fmla="*/ 46610 h 53"/>
                <a:gd name="T50" fmla="*/ 234841 w 69"/>
                <a:gd name="T51" fmla="*/ 51683 h 53"/>
                <a:gd name="T52" fmla="*/ 223759 w 69"/>
                <a:gd name="T53" fmla="*/ 65756 h 53"/>
                <a:gd name="T54" fmla="*/ 220255 w 69"/>
                <a:gd name="T55" fmla="*/ 76373 h 53"/>
                <a:gd name="T56" fmla="*/ 220255 w 69"/>
                <a:gd name="T57" fmla="*/ 82015 h 53"/>
                <a:gd name="T58" fmla="*/ 213359 w 69"/>
                <a:gd name="T59" fmla="*/ 84785 h 53"/>
                <a:gd name="T60" fmla="*/ 209994 w 69"/>
                <a:gd name="T61" fmla="*/ 90427 h 53"/>
                <a:gd name="T62" fmla="*/ 202278 w 69"/>
                <a:gd name="T63" fmla="*/ 95523 h 53"/>
                <a:gd name="T64" fmla="*/ 188384 w 69"/>
                <a:gd name="T65" fmla="*/ 106705 h 53"/>
                <a:gd name="T66" fmla="*/ 178118 w 69"/>
                <a:gd name="T67" fmla="*/ 112347 h 53"/>
                <a:gd name="T68" fmla="*/ 173932 w 69"/>
                <a:gd name="T69" fmla="*/ 117322 h 53"/>
                <a:gd name="T70" fmla="*/ 163533 w 69"/>
                <a:gd name="T71" fmla="*/ 120189 h 53"/>
                <a:gd name="T72" fmla="*/ 163533 w 69"/>
                <a:gd name="T73" fmla="*/ 122964 h 53"/>
                <a:gd name="T74" fmla="*/ 160034 w 69"/>
                <a:gd name="T75" fmla="*/ 128625 h 53"/>
                <a:gd name="T76" fmla="*/ 153138 w 69"/>
                <a:gd name="T77" fmla="*/ 131400 h 53"/>
                <a:gd name="T78" fmla="*/ 153138 w 69"/>
                <a:gd name="T79" fmla="*/ 131400 h 53"/>
                <a:gd name="T80" fmla="*/ 153138 w 69"/>
                <a:gd name="T81" fmla="*/ 134145 h 53"/>
                <a:gd name="T82" fmla="*/ 156509 w 69"/>
                <a:gd name="T83" fmla="*/ 136467 h 53"/>
                <a:gd name="T84" fmla="*/ 148952 w 69"/>
                <a:gd name="T85" fmla="*/ 139242 h 53"/>
                <a:gd name="T86" fmla="*/ 145427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65" name="Freeform 62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32393 w 73"/>
                <a:gd name="T1" fmla="*/ 113762 h 77"/>
                <a:gd name="T2" fmla="*/ 40165 w 73"/>
                <a:gd name="T3" fmla="*/ 122254 h 77"/>
                <a:gd name="T4" fmla="*/ 47144 w 73"/>
                <a:gd name="T5" fmla="*/ 127977 h 77"/>
                <a:gd name="T6" fmla="*/ 47144 w 73"/>
                <a:gd name="T7" fmla="*/ 135892 h 77"/>
                <a:gd name="T8" fmla="*/ 50698 w 73"/>
                <a:gd name="T9" fmla="*/ 138681 h 77"/>
                <a:gd name="T10" fmla="*/ 47144 w 73"/>
                <a:gd name="T11" fmla="*/ 152988 h 77"/>
                <a:gd name="T12" fmla="*/ 43590 w 73"/>
                <a:gd name="T13" fmla="*/ 166627 h 77"/>
                <a:gd name="T14" fmla="*/ 50698 w 73"/>
                <a:gd name="T15" fmla="*/ 188757 h 77"/>
                <a:gd name="T16" fmla="*/ 57677 w 73"/>
                <a:gd name="T17" fmla="*/ 197244 h 77"/>
                <a:gd name="T18" fmla="*/ 61896 w 73"/>
                <a:gd name="T19" fmla="*/ 205281 h 77"/>
                <a:gd name="T20" fmla="*/ 65450 w 73"/>
                <a:gd name="T21" fmla="*/ 210980 h 77"/>
                <a:gd name="T22" fmla="*/ 210431 w 73"/>
                <a:gd name="T23" fmla="*/ 210980 h 77"/>
                <a:gd name="T24" fmla="*/ 217544 w 73"/>
                <a:gd name="T25" fmla="*/ 213768 h 77"/>
                <a:gd name="T26" fmla="*/ 213985 w 73"/>
                <a:gd name="T27" fmla="*/ 197244 h 77"/>
                <a:gd name="T28" fmla="*/ 217544 w 73"/>
                <a:gd name="T29" fmla="*/ 191662 h 77"/>
                <a:gd name="T30" fmla="*/ 232291 w 73"/>
                <a:gd name="T31" fmla="*/ 191662 h 77"/>
                <a:gd name="T32" fmla="*/ 242824 w 73"/>
                <a:gd name="T33" fmla="*/ 191662 h 77"/>
                <a:gd name="T34" fmla="*/ 242824 w 73"/>
                <a:gd name="T35" fmla="*/ 180241 h 77"/>
                <a:gd name="T36" fmla="*/ 242824 w 73"/>
                <a:gd name="T37" fmla="*/ 172325 h 77"/>
                <a:gd name="T38" fmla="*/ 249777 w 73"/>
                <a:gd name="T39" fmla="*/ 147289 h 77"/>
                <a:gd name="T40" fmla="*/ 257575 w 73"/>
                <a:gd name="T41" fmla="*/ 133080 h 77"/>
                <a:gd name="T42" fmla="*/ 264683 w 73"/>
                <a:gd name="T43" fmla="*/ 130765 h 77"/>
                <a:gd name="T44" fmla="*/ 264683 w 73"/>
                <a:gd name="T45" fmla="*/ 127977 h 77"/>
                <a:gd name="T46" fmla="*/ 261129 w 73"/>
                <a:gd name="T47" fmla="*/ 127977 h 77"/>
                <a:gd name="T48" fmla="*/ 249777 w 73"/>
                <a:gd name="T49" fmla="*/ 125042 h 77"/>
                <a:gd name="T50" fmla="*/ 246378 w 73"/>
                <a:gd name="T51" fmla="*/ 113762 h 77"/>
                <a:gd name="T52" fmla="*/ 232291 w 73"/>
                <a:gd name="T53" fmla="*/ 102936 h 77"/>
                <a:gd name="T54" fmla="*/ 224518 w 73"/>
                <a:gd name="T55" fmla="*/ 88726 h 77"/>
                <a:gd name="T56" fmla="*/ 217544 w 73"/>
                <a:gd name="T57" fmla="*/ 83028 h 77"/>
                <a:gd name="T58" fmla="*/ 202633 w 73"/>
                <a:gd name="T59" fmla="*/ 75112 h 77"/>
                <a:gd name="T60" fmla="*/ 195680 w 73"/>
                <a:gd name="T61" fmla="*/ 69389 h 77"/>
                <a:gd name="T62" fmla="*/ 192126 w 73"/>
                <a:gd name="T63" fmla="*/ 63690 h 77"/>
                <a:gd name="T64" fmla="*/ 166846 w 73"/>
                <a:gd name="T65" fmla="*/ 50076 h 77"/>
                <a:gd name="T66" fmla="*/ 159733 w 73"/>
                <a:gd name="T67" fmla="*/ 44353 h 77"/>
                <a:gd name="T68" fmla="*/ 148541 w 73"/>
                <a:gd name="T69" fmla="*/ 33527 h 77"/>
                <a:gd name="T70" fmla="*/ 141428 w 73"/>
                <a:gd name="T71" fmla="*/ 25036 h 77"/>
                <a:gd name="T72" fmla="*/ 116148 w 73"/>
                <a:gd name="T73" fmla="*/ 19337 h 77"/>
                <a:gd name="T74" fmla="*/ 116148 w 73"/>
                <a:gd name="T75" fmla="*/ 8487 h 77"/>
                <a:gd name="T76" fmla="*/ 123122 w 73"/>
                <a:gd name="T77" fmla="*/ 2788 h 77"/>
                <a:gd name="T78" fmla="*/ 123122 w 73"/>
                <a:gd name="T79" fmla="*/ 0 h 77"/>
                <a:gd name="T80" fmla="*/ 0 w 73"/>
                <a:gd name="T81" fmla="*/ 1361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0918" name="Freeform 63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19" name="Freeform 64"/>
          <p:cNvSpPr>
            <a:spLocks/>
          </p:cNvSpPr>
          <p:nvPr/>
        </p:nvSpPr>
        <p:spPr bwMode="auto">
          <a:xfrm>
            <a:off x="6589713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20" name="Freeform 65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21" name="Freeform 66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22" name="Freeform 67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23" name="Freeform 68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24" name="Freeform 69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25" name="Freeform 70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8093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3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3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3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4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4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4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4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0927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2000</a:t>
            </a:r>
          </a:p>
        </p:txBody>
      </p:sp>
      <p:sp>
        <p:nvSpPr>
          <p:cNvPr id="80928" name="Text Box 149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80929" name="Text Box 168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80930" name="Rectangle 169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0931" name="Rectangle 170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0932" name="Rectangle 171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80933" name="Rectangle 172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0934" name="Rectangle 174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0935" name="Rectangle 175"/>
          <p:cNvSpPr>
            <a:spLocks noChangeArrowheads="1"/>
          </p:cNvSpPr>
          <p:nvPr/>
        </p:nvSpPr>
        <p:spPr bwMode="auto">
          <a:xfrm>
            <a:off x="395288" y="5892800"/>
            <a:ext cx="43100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 descr="joyce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85800" y="1371600"/>
            <a:ext cx="3367088" cy="427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819" name="Text Box 3"/>
          <p:cNvSpPr txBox="1">
            <a:spLocks noChangeArrowheads="1"/>
          </p:cNvSpPr>
          <p:nvPr/>
        </p:nvSpPr>
        <p:spPr bwMode="auto">
          <a:xfrm>
            <a:off x="4191000" y="2438400"/>
            <a:ext cx="25558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1" hangingPunct="1"/>
            <a:r>
              <a:rPr lang="en-US" sz="3200"/>
              <a:t>James Joyce</a:t>
            </a:r>
          </a:p>
        </p:txBody>
      </p:sp>
      <p:pic>
        <p:nvPicPr>
          <p:cNvPr id="34820" name="Picture 4" descr="joyce-0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705600" y="304800"/>
            <a:ext cx="2170113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21" name="Picture 5" descr="iqinfiniti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705600" y="2971800"/>
            <a:ext cx="2281238" cy="339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2001</a:t>
            </a:r>
          </a:p>
        </p:txBody>
      </p:sp>
      <p:sp>
        <p:nvSpPr>
          <p:cNvPr id="81923" name="Freeform 3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24" name="Freeform 16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25" name="Freeform 20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26" name="Freeform 21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27" name="Freeform 22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28" name="Freeform 25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29" name="Freeform 42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30" name="Freeform 43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31" name="Freeform 46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32" name="Freeform 47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33" name="Freeform 48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34" name="Freeform 49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35" name="Freeform 56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36" name="Freeform 58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37" name="Freeform 61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03"/>
          <p:cNvGrpSpPr>
            <a:grpSpLocks/>
          </p:cNvGrpSpPr>
          <p:nvPr/>
        </p:nvGrpSpPr>
        <p:grpSpPr bwMode="auto">
          <a:xfrm>
            <a:off x="1027113" y="1833563"/>
            <a:ext cx="5880100" cy="3443287"/>
            <a:chOff x="720" y="1155"/>
            <a:chExt cx="4167" cy="2169"/>
          </a:xfrm>
        </p:grpSpPr>
        <p:sp>
          <p:nvSpPr>
            <p:cNvPr id="81963" name="Freeform 4"/>
            <p:cNvSpPr>
              <a:spLocks/>
            </p:cNvSpPr>
            <p:nvPr/>
          </p:nvSpPr>
          <p:spPr bwMode="auto">
            <a:xfrm>
              <a:off x="2816" y="1511"/>
              <a:ext cx="482" cy="312"/>
            </a:xfrm>
            <a:custGeom>
              <a:avLst/>
              <a:gdLst>
                <a:gd name="T0" fmla="*/ 0 w 94"/>
                <a:gd name="T1" fmla="*/ 140644 h 64"/>
                <a:gd name="T2" fmla="*/ 10384 w 94"/>
                <a:gd name="T3" fmla="*/ 46912 h 64"/>
                <a:gd name="T4" fmla="*/ 14568 w 94"/>
                <a:gd name="T5" fmla="*/ 0 h 64"/>
                <a:gd name="T6" fmla="*/ 329765 w 94"/>
                <a:gd name="T7" fmla="*/ 11359 h 64"/>
                <a:gd name="T8" fmla="*/ 329765 w 94"/>
                <a:gd name="T9" fmla="*/ 16326 h 64"/>
                <a:gd name="T10" fmla="*/ 326268 w 94"/>
                <a:gd name="T11" fmla="*/ 19227 h 64"/>
                <a:gd name="T12" fmla="*/ 318720 w 94"/>
                <a:gd name="T13" fmla="*/ 27685 h 64"/>
                <a:gd name="T14" fmla="*/ 318720 w 94"/>
                <a:gd name="T15" fmla="*/ 30469 h 64"/>
                <a:gd name="T16" fmla="*/ 333288 w 94"/>
                <a:gd name="T17" fmla="*/ 41257 h 64"/>
                <a:gd name="T18" fmla="*/ 333288 w 94"/>
                <a:gd name="T19" fmla="*/ 126531 h 64"/>
                <a:gd name="T20" fmla="*/ 333288 w 94"/>
                <a:gd name="T21" fmla="*/ 126531 h 64"/>
                <a:gd name="T22" fmla="*/ 326268 w 94"/>
                <a:gd name="T23" fmla="*/ 126531 h 64"/>
                <a:gd name="T24" fmla="*/ 329765 w 94"/>
                <a:gd name="T25" fmla="*/ 129309 h 64"/>
                <a:gd name="T26" fmla="*/ 333288 w 94"/>
                <a:gd name="T27" fmla="*/ 132186 h 64"/>
                <a:gd name="T28" fmla="*/ 329765 w 94"/>
                <a:gd name="T29" fmla="*/ 137865 h 64"/>
                <a:gd name="T30" fmla="*/ 333288 w 94"/>
                <a:gd name="T31" fmla="*/ 140644 h 64"/>
                <a:gd name="T32" fmla="*/ 333288 w 94"/>
                <a:gd name="T33" fmla="*/ 148536 h 64"/>
                <a:gd name="T34" fmla="*/ 329765 w 94"/>
                <a:gd name="T35" fmla="*/ 148536 h 64"/>
                <a:gd name="T36" fmla="*/ 333288 w 94"/>
                <a:gd name="T37" fmla="*/ 154216 h 64"/>
                <a:gd name="T38" fmla="*/ 326268 w 94"/>
                <a:gd name="T39" fmla="*/ 162674 h 64"/>
                <a:gd name="T40" fmla="*/ 333288 w 94"/>
                <a:gd name="T41" fmla="*/ 170542 h 64"/>
                <a:gd name="T42" fmla="*/ 333288 w 94"/>
                <a:gd name="T43" fmla="*/ 176222 h 64"/>
                <a:gd name="T44" fmla="*/ 333288 w 94"/>
                <a:gd name="T45" fmla="*/ 176222 h 64"/>
                <a:gd name="T46" fmla="*/ 322904 w 94"/>
                <a:gd name="T47" fmla="*/ 170542 h 64"/>
                <a:gd name="T48" fmla="*/ 304839 w 94"/>
                <a:gd name="T49" fmla="*/ 162674 h 64"/>
                <a:gd name="T50" fmla="*/ 297953 w 94"/>
                <a:gd name="T51" fmla="*/ 159895 h 64"/>
                <a:gd name="T52" fmla="*/ 290405 w 94"/>
                <a:gd name="T53" fmla="*/ 159895 h 64"/>
                <a:gd name="T54" fmla="*/ 283385 w 94"/>
                <a:gd name="T55" fmla="*/ 164980 h 64"/>
                <a:gd name="T56" fmla="*/ 280021 w 94"/>
                <a:gd name="T57" fmla="*/ 164980 h 64"/>
                <a:gd name="T58" fmla="*/ 273027 w 94"/>
                <a:gd name="T59" fmla="*/ 164980 h 64"/>
                <a:gd name="T60" fmla="*/ 269633 w 94"/>
                <a:gd name="T61" fmla="*/ 156995 h 64"/>
                <a:gd name="T62" fmla="*/ 266136 w 94"/>
                <a:gd name="T63" fmla="*/ 154216 h 64"/>
                <a:gd name="T64" fmla="*/ 258593 w 94"/>
                <a:gd name="T65" fmla="*/ 156995 h 64"/>
                <a:gd name="T66" fmla="*/ 251568 w 94"/>
                <a:gd name="T67" fmla="*/ 156995 h 64"/>
                <a:gd name="T68" fmla="*/ 244707 w 94"/>
                <a:gd name="T69" fmla="*/ 148536 h 64"/>
                <a:gd name="T70" fmla="*/ 0 w 94"/>
                <a:gd name="T71" fmla="*/ 140644 h 64"/>
                <a:gd name="T72" fmla="*/ 0 w 94"/>
                <a:gd name="T73" fmla="*/ 14064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4" name="Freeform 5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93595 h 55"/>
                <a:gd name="T2" fmla="*/ 10414 w 111"/>
                <a:gd name="T3" fmla="*/ 0 h 55"/>
                <a:gd name="T4" fmla="*/ 257291 w 111"/>
                <a:gd name="T5" fmla="*/ 8454 h 55"/>
                <a:gd name="T6" fmla="*/ 264198 w 111"/>
                <a:gd name="T7" fmla="*/ 16314 h 55"/>
                <a:gd name="T8" fmla="*/ 271238 w 111"/>
                <a:gd name="T9" fmla="*/ 16314 h 55"/>
                <a:gd name="T10" fmla="*/ 278807 w 111"/>
                <a:gd name="T11" fmla="*/ 13532 h 55"/>
                <a:gd name="T12" fmla="*/ 282340 w 111"/>
                <a:gd name="T13" fmla="*/ 16314 h 55"/>
                <a:gd name="T14" fmla="*/ 285847 w 111"/>
                <a:gd name="T15" fmla="*/ 24763 h 55"/>
                <a:gd name="T16" fmla="*/ 292754 w 111"/>
                <a:gd name="T17" fmla="*/ 24763 h 55"/>
                <a:gd name="T18" fmla="*/ 296287 w 111"/>
                <a:gd name="T19" fmla="*/ 24763 h 55"/>
                <a:gd name="T20" fmla="*/ 303199 w 111"/>
                <a:gd name="T21" fmla="*/ 19208 h 55"/>
                <a:gd name="T22" fmla="*/ 310768 w 111"/>
                <a:gd name="T23" fmla="*/ 19208 h 55"/>
                <a:gd name="T24" fmla="*/ 317808 w 111"/>
                <a:gd name="T25" fmla="*/ 21986 h 55"/>
                <a:gd name="T26" fmla="*/ 335817 w 111"/>
                <a:gd name="T27" fmla="*/ 30440 h 55"/>
                <a:gd name="T28" fmla="*/ 346257 w 111"/>
                <a:gd name="T29" fmla="*/ 35522 h 55"/>
                <a:gd name="T30" fmla="*/ 346257 w 111"/>
                <a:gd name="T31" fmla="*/ 41194 h 55"/>
                <a:gd name="T32" fmla="*/ 353302 w 111"/>
                <a:gd name="T33" fmla="*/ 43971 h 55"/>
                <a:gd name="T34" fmla="*/ 353302 w 111"/>
                <a:gd name="T35" fmla="*/ 46749 h 55"/>
                <a:gd name="T36" fmla="*/ 349764 w 111"/>
                <a:gd name="T37" fmla="*/ 52401 h 55"/>
                <a:gd name="T38" fmla="*/ 353302 w 111"/>
                <a:gd name="T39" fmla="*/ 57508 h 55"/>
                <a:gd name="T40" fmla="*/ 357359 w 111"/>
                <a:gd name="T41" fmla="*/ 65938 h 55"/>
                <a:gd name="T42" fmla="*/ 360866 w 111"/>
                <a:gd name="T43" fmla="*/ 68715 h 55"/>
                <a:gd name="T44" fmla="*/ 360866 w 111"/>
                <a:gd name="T45" fmla="*/ 71610 h 55"/>
                <a:gd name="T46" fmla="*/ 360866 w 111"/>
                <a:gd name="T47" fmla="*/ 76716 h 55"/>
                <a:gd name="T48" fmla="*/ 367778 w 111"/>
                <a:gd name="T49" fmla="*/ 79494 h 55"/>
                <a:gd name="T50" fmla="*/ 371311 w 111"/>
                <a:gd name="T51" fmla="*/ 82271 h 55"/>
                <a:gd name="T52" fmla="*/ 367778 w 111"/>
                <a:gd name="T53" fmla="*/ 87923 h 55"/>
                <a:gd name="T54" fmla="*/ 367778 w 111"/>
                <a:gd name="T55" fmla="*/ 93595 h 55"/>
                <a:gd name="T56" fmla="*/ 374819 w 111"/>
                <a:gd name="T57" fmla="*/ 96373 h 55"/>
                <a:gd name="T58" fmla="*/ 374819 w 111"/>
                <a:gd name="T59" fmla="*/ 101455 h 55"/>
                <a:gd name="T60" fmla="*/ 371311 w 111"/>
                <a:gd name="T61" fmla="*/ 104233 h 55"/>
                <a:gd name="T62" fmla="*/ 374819 w 111"/>
                <a:gd name="T63" fmla="*/ 107132 h 55"/>
                <a:gd name="T64" fmla="*/ 378352 w 111"/>
                <a:gd name="T65" fmla="*/ 112804 h 55"/>
                <a:gd name="T66" fmla="*/ 374819 w 111"/>
                <a:gd name="T67" fmla="*/ 115581 h 55"/>
                <a:gd name="T68" fmla="*/ 378352 w 111"/>
                <a:gd name="T69" fmla="*/ 120663 h 55"/>
                <a:gd name="T70" fmla="*/ 378352 w 111"/>
                <a:gd name="T71" fmla="*/ 123441 h 55"/>
                <a:gd name="T72" fmla="*/ 381725 w 111"/>
                <a:gd name="T73" fmla="*/ 126218 h 55"/>
                <a:gd name="T74" fmla="*/ 385921 w 111"/>
                <a:gd name="T75" fmla="*/ 131895 h 55"/>
                <a:gd name="T76" fmla="*/ 389454 w 111"/>
                <a:gd name="T77" fmla="*/ 137572 h 55"/>
                <a:gd name="T78" fmla="*/ 396361 w 111"/>
                <a:gd name="T79" fmla="*/ 142649 h 55"/>
                <a:gd name="T80" fmla="*/ 396361 w 111"/>
                <a:gd name="T81" fmla="*/ 145427 h 55"/>
                <a:gd name="T82" fmla="*/ 396361 w 111"/>
                <a:gd name="T83" fmla="*/ 148326 h 55"/>
                <a:gd name="T84" fmla="*/ 396361 w 111"/>
                <a:gd name="T85" fmla="*/ 151103 h 55"/>
                <a:gd name="T86" fmla="*/ 88971 w 111"/>
                <a:gd name="T87" fmla="*/ 145427 h 55"/>
                <a:gd name="T88" fmla="*/ 93162 w 111"/>
                <a:gd name="T89" fmla="*/ 98678 h 55"/>
                <a:gd name="T90" fmla="*/ 0 w 111"/>
                <a:gd name="T91" fmla="*/ 93595 h 55"/>
                <a:gd name="T92" fmla="*/ 0 w 111"/>
                <a:gd name="T93" fmla="*/ 9359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5" name="Freeform 6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10327 w 100"/>
                <a:gd name="T1" fmla="*/ 0 h 53"/>
                <a:gd name="T2" fmla="*/ 313395 w 100"/>
                <a:gd name="T3" fmla="*/ 5708 h 53"/>
                <a:gd name="T4" fmla="*/ 333947 w 100"/>
                <a:gd name="T5" fmla="*/ 16571 h 53"/>
                <a:gd name="T6" fmla="*/ 327076 w 100"/>
                <a:gd name="T7" fmla="*/ 22279 h 53"/>
                <a:gd name="T8" fmla="*/ 327076 w 100"/>
                <a:gd name="T9" fmla="*/ 27894 h 53"/>
                <a:gd name="T10" fmla="*/ 330588 w 100"/>
                <a:gd name="T11" fmla="*/ 33602 h 53"/>
                <a:gd name="T12" fmla="*/ 333947 w 100"/>
                <a:gd name="T13" fmla="*/ 33602 h 53"/>
                <a:gd name="T14" fmla="*/ 338089 w 100"/>
                <a:gd name="T15" fmla="*/ 41670 h 53"/>
                <a:gd name="T16" fmla="*/ 341576 w 100"/>
                <a:gd name="T17" fmla="*/ 44465 h 53"/>
                <a:gd name="T18" fmla="*/ 348442 w 100"/>
                <a:gd name="T19" fmla="*/ 44465 h 53"/>
                <a:gd name="T20" fmla="*/ 348442 w 100"/>
                <a:gd name="T21" fmla="*/ 47377 h 53"/>
                <a:gd name="T22" fmla="*/ 351795 w 100"/>
                <a:gd name="T23" fmla="*/ 147752 h 53"/>
                <a:gd name="T24" fmla="*/ 0 w 100"/>
                <a:gd name="T25" fmla="*/ 142020 h 53"/>
                <a:gd name="T26" fmla="*/ 10327 w 100"/>
                <a:gd name="T27" fmla="*/ 0 h 53"/>
                <a:gd name="T28" fmla="*/ 1032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6" name="Freeform 7"/>
            <p:cNvSpPr>
              <a:spLocks/>
            </p:cNvSpPr>
            <p:nvPr/>
          </p:nvSpPr>
          <p:spPr bwMode="auto">
            <a:xfrm>
              <a:off x="2841" y="2262"/>
              <a:ext cx="595" cy="293"/>
            </a:xfrm>
            <a:custGeom>
              <a:avLst/>
              <a:gdLst>
                <a:gd name="T0" fmla="*/ 49806 w 116"/>
                <a:gd name="T1" fmla="*/ 2788 h 60"/>
                <a:gd name="T2" fmla="*/ 0 w 116"/>
                <a:gd name="T3" fmla="*/ 25042 h 60"/>
                <a:gd name="T4" fmla="*/ 141969 w 116"/>
                <a:gd name="T5" fmla="*/ 122288 h 60"/>
                <a:gd name="T6" fmla="*/ 148863 w 116"/>
                <a:gd name="T7" fmla="*/ 125077 h 60"/>
                <a:gd name="T8" fmla="*/ 159911 w 116"/>
                <a:gd name="T9" fmla="*/ 133115 h 60"/>
                <a:gd name="T10" fmla="*/ 170303 w 116"/>
                <a:gd name="T11" fmla="*/ 130776 h 60"/>
                <a:gd name="T12" fmla="*/ 177197 w 116"/>
                <a:gd name="T13" fmla="*/ 133115 h 60"/>
                <a:gd name="T14" fmla="*/ 181378 w 116"/>
                <a:gd name="T15" fmla="*/ 138814 h 60"/>
                <a:gd name="T16" fmla="*/ 195139 w 116"/>
                <a:gd name="T17" fmla="*/ 141602 h 60"/>
                <a:gd name="T18" fmla="*/ 202167 w 116"/>
                <a:gd name="T19" fmla="*/ 144395 h 60"/>
                <a:gd name="T20" fmla="*/ 209717 w 116"/>
                <a:gd name="T21" fmla="*/ 141602 h 60"/>
                <a:gd name="T22" fmla="*/ 216611 w 116"/>
                <a:gd name="T23" fmla="*/ 147301 h 60"/>
                <a:gd name="T24" fmla="*/ 230501 w 116"/>
                <a:gd name="T25" fmla="*/ 147301 h 60"/>
                <a:gd name="T26" fmla="*/ 238051 w 116"/>
                <a:gd name="T27" fmla="*/ 153024 h 60"/>
                <a:gd name="T28" fmla="*/ 241549 w 116"/>
                <a:gd name="T29" fmla="*/ 158152 h 60"/>
                <a:gd name="T30" fmla="*/ 251941 w 116"/>
                <a:gd name="T31" fmla="*/ 155222 h 60"/>
                <a:gd name="T32" fmla="*/ 266519 w 116"/>
                <a:gd name="T33" fmla="*/ 160945 h 60"/>
                <a:gd name="T34" fmla="*/ 273413 w 116"/>
                <a:gd name="T35" fmla="*/ 158152 h 60"/>
                <a:gd name="T36" fmla="*/ 280307 w 116"/>
                <a:gd name="T37" fmla="*/ 158152 h 60"/>
                <a:gd name="T38" fmla="*/ 280307 w 116"/>
                <a:gd name="T39" fmla="*/ 166644 h 60"/>
                <a:gd name="T40" fmla="*/ 283805 w 116"/>
                <a:gd name="T41" fmla="*/ 160945 h 60"/>
                <a:gd name="T42" fmla="*/ 291355 w 116"/>
                <a:gd name="T43" fmla="*/ 155222 h 60"/>
                <a:gd name="T44" fmla="*/ 294879 w 116"/>
                <a:gd name="T45" fmla="*/ 158152 h 60"/>
                <a:gd name="T46" fmla="*/ 301747 w 116"/>
                <a:gd name="T47" fmla="*/ 160945 h 60"/>
                <a:gd name="T48" fmla="*/ 308774 w 116"/>
                <a:gd name="T49" fmla="*/ 158152 h 60"/>
                <a:gd name="T50" fmla="*/ 308774 w 116"/>
                <a:gd name="T51" fmla="*/ 160945 h 60"/>
                <a:gd name="T52" fmla="*/ 319823 w 116"/>
                <a:gd name="T53" fmla="*/ 166644 h 60"/>
                <a:gd name="T54" fmla="*/ 330215 w 116"/>
                <a:gd name="T55" fmla="*/ 160945 h 60"/>
                <a:gd name="T56" fmla="*/ 351681 w 116"/>
                <a:gd name="T57" fmla="*/ 155222 h 60"/>
                <a:gd name="T58" fmla="*/ 358575 w 116"/>
                <a:gd name="T59" fmla="*/ 155222 h 60"/>
                <a:gd name="T60" fmla="*/ 376522 w 116"/>
                <a:gd name="T61" fmla="*/ 155222 h 60"/>
                <a:gd name="T62" fmla="*/ 401487 w 116"/>
                <a:gd name="T63" fmla="*/ 163733 h 60"/>
                <a:gd name="T64" fmla="*/ 408355 w 116"/>
                <a:gd name="T65" fmla="*/ 166644 h 60"/>
                <a:gd name="T66" fmla="*/ 411878 w 116"/>
                <a:gd name="T67" fmla="*/ 85825 h 60"/>
                <a:gd name="T68" fmla="*/ 404985 w 116"/>
                <a:gd name="T69" fmla="*/ 848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7" name="Freeform 8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8" name="Freeform 9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264761 w 90"/>
                <a:gd name="T1" fmla="*/ 189284 h 78"/>
                <a:gd name="T2" fmla="*/ 268916 w 90"/>
                <a:gd name="T3" fmla="*/ 194955 h 78"/>
                <a:gd name="T4" fmla="*/ 268916 w 90"/>
                <a:gd name="T5" fmla="*/ 203378 h 78"/>
                <a:gd name="T6" fmla="*/ 257968 w 90"/>
                <a:gd name="T7" fmla="*/ 211261 h 78"/>
                <a:gd name="T8" fmla="*/ 289345 w 90"/>
                <a:gd name="T9" fmla="*/ 214037 h 78"/>
                <a:gd name="T10" fmla="*/ 289345 w 90"/>
                <a:gd name="T11" fmla="*/ 203378 h 78"/>
                <a:gd name="T12" fmla="*/ 296138 w 90"/>
                <a:gd name="T13" fmla="*/ 189284 h 78"/>
                <a:gd name="T14" fmla="*/ 307106 w 90"/>
                <a:gd name="T15" fmla="*/ 183608 h 78"/>
                <a:gd name="T16" fmla="*/ 310556 w 90"/>
                <a:gd name="T17" fmla="*/ 183608 h 78"/>
                <a:gd name="T18" fmla="*/ 313899 w 90"/>
                <a:gd name="T19" fmla="*/ 167302 h 78"/>
                <a:gd name="T20" fmla="*/ 310556 w 90"/>
                <a:gd name="T21" fmla="*/ 164550 h 78"/>
                <a:gd name="T22" fmla="*/ 307106 w 90"/>
                <a:gd name="T23" fmla="*/ 161656 h 78"/>
                <a:gd name="T24" fmla="*/ 303631 w 90"/>
                <a:gd name="T25" fmla="*/ 164550 h 78"/>
                <a:gd name="T26" fmla="*/ 292816 w 90"/>
                <a:gd name="T27" fmla="*/ 153773 h 78"/>
                <a:gd name="T28" fmla="*/ 296138 w 90"/>
                <a:gd name="T29" fmla="*/ 148127 h 78"/>
                <a:gd name="T30" fmla="*/ 292816 w 90"/>
                <a:gd name="T31" fmla="*/ 142573 h 78"/>
                <a:gd name="T32" fmla="*/ 275709 w 90"/>
                <a:gd name="T33" fmla="*/ 126150 h 78"/>
                <a:gd name="T34" fmla="*/ 257968 w 90"/>
                <a:gd name="T35" fmla="*/ 117698 h 78"/>
                <a:gd name="T36" fmla="*/ 247674 w 90"/>
                <a:gd name="T37" fmla="*/ 104169 h 78"/>
                <a:gd name="T38" fmla="*/ 257968 w 90"/>
                <a:gd name="T39" fmla="*/ 93538 h 78"/>
                <a:gd name="T40" fmla="*/ 257968 w 90"/>
                <a:gd name="T41" fmla="*/ 82216 h 78"/>
                <a:gd name="T42" fmla="*/ 244332 w 90"/>
                <a:gd name="T43" fmla="*/ 74358 h 78"/>
                <a:gd name="T44" fmla="*/ 237539 w 90"/>
                <a:gd name="T45" fmla="*/ 79439 h 78"/>
                <a:gd name="T46" fmla="*/ 226596 w 90"/>
                <a:gd name="T47" fmla="*/ 60240 h 78"/>
                <a:gd name="T48" fmla="*/ 209484 w 90"/>
                <a:gd name="T49" fmla="*/ 49605 h 78"/>
                <a:gd name="T50" fmla="*/ 195193 w 90"/>
                <a:gd name="T51" fmla="*/ 35506 h 78"/>
                <a:gd name="T52" fmla="*/ 191748 w 90"/>
                <a:gd name="T53" fmla="*/ 16306 h 78"/>
                <a:gd name="T54" fmla="*/ 191748 w 90"/>
                <a:gd name="T55" fmla="*/ 10752 h 78"/>
                <a:gd name="T56" fmla="*/ 0 w 90"/>
                <a:gd name="T57" fmla="*/ 5671 h 78"/>
                <a:gd name="T58" fmla="*/ 6818 w 90"/>
                <a:gd name="T59" fmla="*/ 13529 h 78"/>
                <a:gd name="T60" fmla="*/ 17766 w 90"/>
                <a:gd name="T61" fmla="*/ 24754 h 78"/>
                <a:gd name="T62" fmla="*/ 17766 w 90"/>
                <a:gd name="T63" fmla="*/ 30405 h 78"/>
                <a:gd name="T64" fmla="*/ 38190 w 90"/>
                <a:gd name="T65" fmla="*/ 43934 h 78"/>
                <a:gd name="T66" fmla="*/ 31372 w 90"/>
                <a:gd name="T67" fmla="*/ 54686 h 78"/>
                <a:gd name="T68" fmla="*/ 38190 w 90"/>
                <a:gd name="T69" fmla="*/ 60240 h 78"/>
                <a:gd name="T70" fmla="*/ 44983 w 90"/>
                <a:gd name="T71" fmla="*/ 71581 h 78"/>
                <a:gd name="T72" fmla="*/ 52614 w 90"/>
                <a:gd name="T73" fmla="*/ 74358 h 78"/>
                <a:gd name="T74" fmla="*/ 55956 w 90"/>
                <a:gd name="T75" fmla="*/ 197732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9" name="Freeform 10"/>
            <p:cNvSpPr>
              <a:spLocks/>
            </p:cNvSpPr>
            <p:nvPr/>
          </p:nvSpPr>
          <p:spPr bwMode="auto">
            <a:xfrm>
              <a:off x="3518" y="1438"/>
              <a:ext cx="364" cy="371"/>
            </a:xfrm>
            <a:custGeom>
              <a:avLst/>
              <a:gdLst>
                <a:gd name="T0" fmla="*/ 102956 w 71"/>
                <a:gd name="T1" fmla="*/ 207867 h 76"/>
                <a:gd name="T2" fmla="*/ 85027 w 71"/>
                <a:gd name="T3" fmla="*/ 199266 h 76"/>
                <a:gd name="T4" fmla="*/ 78009 w 71"/>
                <a:gd name="T5" fmla="*/ 179964 h 76"/>
                <a:gd name="T6" fmla="*/ 81531 w 71"/>
                <a:gd name="T7" fmla="*/ 174961 h 76"/>
                <a:gd name="T8" fmla="*/ 74646 w 71"/>
                <a:gd name="T9" fmla="*/ 163567 h 76"/>
                <a:gd name="T10" fmla="*/ 74646 w 71"/>
                <a:gd name="T11" fmla="*/ 149938 h 76"/>
                <a:gd name="T12" fmla="*/ 60111 w 71"/>
                <a:gd name="T13" fmla="*/ 138549 h 76"/>
                <a:gd name="T14" fmla="*/ 42844 w 71"/>
                <a:gd name="T15" fmla="*/ 124939 h 76"/>
                <a:gd name="T16" fmla="*/ 28310 w 71"/>
                <a:gd name="T17" fmla="*/ 119242 h 76"/>
                <a:gd name="T18" fmla="*/ 24916 w 71"/>
                <a:gd name="T19" fmla="*/ 116431 h 76"/>
                <a:gd name="T20" fmla="*/ 10382 w 71"/>
                <a:gd name="T21" fmla="*/ 113526 h 76"/>
                <a:gd name="T22" fmla="*/ 3496 w 71"/>
                <a:gd name="T23" fmla="*/ 107951 h 76"/>
                <a:gd name="T24" fmla="*/ 6860 w 71"/>
                <a:gd name="T25" fmla="*/ 85740 h 76"/>
                <a:gd name="T26" fmla="*/ 10382 w 71"/>
                <a:gd name="T27" fmla="*/ 77827 h 76"/>
                <a:gd name="T28" fmla="*/ 0 w 71"/>
                <a:gd name="T29" fmla="*/ 69323 h 76"/>
                <a:gd name="T30" fmla="*/ 3496 w 71"/>
                <a:gd name="T31" fmla="*/ 60717 h 76"/>
                <a:gd name="T32" fmla="*/ 17923 w 71"/>
                <a:gd name="T33" fmla="*/ 47112 h 76"/>
                <a:gd name="T34" fmla="*/ 24916 w 71"/>
                <a:gd name="T35" fmla="*/ 44325 h 76"/>
                <a:gd name="T36" fmla="*/ 24916 w 71"/>
                <a:gd name="T37" fmla="*/ 16514 h 76"/>
                <a:gd name="T38" fmla="*/ 31801 w 71"/>
                <a:gd name="T39" fmla="*/ 13605 h 76"/>
                <a:gd name="T40" fmla="*/ 46207 w 71"/>
                <a:gd name="T41" fmla="*/ 13605 h 76"/>
                <a:gd name="T42" fmla="*/ 78009 w 71"/>
                <a:gd name="T43" fmla="*/ 2787 h 76"/>
                <a:gd name="T44" fmla="*/ 85027 w 71"/>
                <a:gd name="T45" fmla="*/ 2787 h 76"/>
                <a:gd name="T46" fmla="*/ 81531 w 71"/>
                <a:gd name="T47" fmla="*/ 8484 h 76"/>
                <a:gd name="T48" fmla="*/ 78009 w 71"/>
                <a:gd name="T49" fmla="*/ 16514 h 76"/>
                <a:gd name="T50" fmla="*/ 91887 w 71"/>
                <a:gd name="T51" fmla="*/ 13605 h 76"/>
                <a:gd name="T52" fmla="*/ 99459 w 71"/>
                <a:gd name="T53" fmla="*/ 16514 h 76"/>
                <a:gd name="T54" fmla="*/ 109815 w 71"/>
                <a:gd name="T55" fmla="*/ 22114 h 76"/>
                <a:gd name="T56" fmla="*/ 113337 w 71"/>
                <a:gd name="T57" fmla="*/ 27810 h 76"/>
                <a:gd name="T58" fmla="*/ 156177 w 71"/>
                <a:gd name="T59" fmla="*/ 35841 h 76"/>
                <a:gd name="T60" fmla="*/ 169926 w 71"/>
                <a:gd name="T61" fmla="*/ 41415 h 76"/>
                <a:gd name="T62" fmla="*/ 176786 w 71"/>
                <a:gd name="T63" fmla="*/ 41415 h 76"/>
                <a:gd name="T64" fmla="*/ 180308 w 71"/>
                <a:gd name="T65" fmla="*/ 41415 h 76"/>
                <a:gd name="T66" fmla="*/ 198206 w 71"/>
                <a:gd name="T67" fmla="*/ 44325 h 76"/>
                <a:gd name="T68" fmla="*/ 198206 w 71"/>
                <a:gd name="T69" fmla="*/ 47112 h 76"/>
                <a:gd name="T70" fmla="*/ 205224 w 71"/>
                <a:gd name="T71" fmla="*/ 50017 h 76"/>
                <a:gd name="T72" fmla="*/ 216262 w 71"/>
                <a:gd name="T73" fmla="*/ 58501 h 76"/>
                <a:gd name="T74" fmla="*/ 212766 w 71"/>
                <a:gd name="T75" fmla="*/ 69323 h 76"/>
                <a:gd name="T76" fmla="*/ 223147 w 71"/>
                <a:gd name="T77" fmla="*/ 69323 h 76"/>
                <a:gd name="T78" fmla="*/ 219651 w 71"/>
                <a:gd name="T79" fmla="*/ 74922 h 76"/>
                <a:gd name="T80" fmla="*/ 226644 w 71"/>
                <a:gd name="T81" fmla="*/ 82953 h 76"/>
                <a:gd name="T82" fmla="*/ 216262 w 71"/>
                <a:gd name="T83" fmla="*/ 91437 h 76"/>
                <a:gd name="T84" fmla="*/ 208587 w 71"/>
                <a:gd name="T85" fmla="*/ 105613 h 76"/>
                <a:gd name="T86" fmla="*/ 208587 w 71"/>
                <a:gd name="T87" fmla="*/ 107951 h 76"/>
                <a:gd name="T88" fmla="*/ 223147 w 71"/>
                <a:gd name="T89" fmla="*/ 97129 h 76"/>
                <a:gd name="T90" fmla="*/ 233529 w 71"/>
                <a:gd name="T91" fmla="*/ 91437 h 76"/>
                <a:gd name="T92" fmla="*/ 241076 w 71"/>
                <a:gd name="T93" fmla="*/ 85740 h 76"/>
                <a:gd name="T94" fmla="*/ 241076 w 71"/>
                <a:gd name="T95" fmla="*/ 77827 h 76"/>
                <a:gd name="T96" fmla="*/ 244572 w 71"/>
                <a:gd name="T97" fmla="*/ 74922 h 76"/>
                <a:gd name="T98" fmla="*/ 248063 w 71"/>
                <a:gd name="T99" fmla="*/ 69323 h 76"/>
                <a:gd name="T100" fmla="*/ 251457 w 71"/>
                <a:gd name="T101" fmla="*/ 72135 h 76"/>
                <a:gd name="T102" fmla="*/ 244572 w 71"/>
                <a:gd name="T103" fmla="*/ 91437 h 76"/>
                <a:gd name="T104" fmla="*/ 241076 w 71"/>
                <a:gd name="T105" fmla="*/ 97129 h 76"/>
                <a:gd name="T106" fmla="*/ 233529 w 71"/>
                <a:gd name="T107" fmla="*/ 110739 h 76"/>
                <a:gd name="T108" fmla="*/ 233529 w 71"/>
                <a:gd name="T109" fmla="*/ 124939 h 76"/>
                <a:gd name="T110" fmla="*/ 226644 w 71"/>
                <a:gd name="T111" fmla="*/ 130065 h 76"/>
                <a:gd name="T112" fmla="*/ 230007 w 71"/>
                <a:gd name="T113" fmla="*/ 149938 h 76"/>
                <a:gd name="T114" fmla="*/ 223147 w 71"/>
                <a:gd name="T115" fmla="*/ 163567 h 76"/>
                <a:gd name="T116" fmla="*/ 230007 w 71"/>
                <a:gd name="T117" fmla="*/ 194262 h 76"/>
                <a:gd name="T118" fmla="*/ 230007 w 71"/>
                <a:gd name="T119" fmla="*/ 197050 h 76"/>
                <a:gd name="T120" fmla="*/ 230007 w 71"/>
                <a:gd name="T121" fmla="*/ 204958 h 76"/>
                <a:gd name="T122" fmla="*/ 106447 w 71"/>
                <a:gd name="T123" fmla="*/ 210679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0" name="Freeform 11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72031 w 99"/>
                <a:gd name="T1" fmla="*/ 135827 h 51"/>
                <a:gd name="T2" fmla="*/ 68489 w 99"/>
                <a:gd name="T3" fmla="*/ 130105 h 51"/>
                <a:gd name="T4" fmla="*/ 78957 w 99"/>
                <a:gd name="T5" fmla="*/ 130105 h 51"/>
                <a:gd name="T6" fmla="*/ 287179 w 99"/>
                <a:gd name="T7" fmla="*/ 113583 h 51"/>
                <a:gd name="T8" fmla="*/ 305395 w 99"/>
                <a:gd name="T9" fmla="*/ 105669 h 51"/>
                <a:gd name="T10" fmla="*/ 320063 w 99"/>
                <a:gd name="T11" fmla="*/ 97183 h 51"/>
                <a:gd name="T12" fmla="*/ 320063 w 99"/>
                <a:gd name="T13" fmla="*/ 91486 h 51"/>
                <a:gd name="T14" fmla="*/ 323472 w 99"/>
                <a:gd name="T15" fmla="*/ 85768 h 51"/>
                <a:gd name="T16" fmla="*/ 355673 w 99"/>
                <a:gd name="T17" fmla="*/ 63671 h 51"/>
                <a:gd name="T18" fmla="*/ 352130 w 99"/>
                <a:gd name="T19" fmla="*/ 60761 h 51"/>
                <a:gd name="T20" fmla="*/ 348747 w 99"/>
                <a:gd name="T21" fmla="*/ 58544 h 51"/>
                <a:gd name="T22" fmla="*/ 340999 w 99"/>
                <a:gd name="T23" fmla="*/ 55634 h 51"/>
                <a:gd name="T24" fmla="*/ 337457 w 99"/>
                <a:gd name="T25" fmla="*/ 55634 h 51"/>
                <a:gd name="T26" fmla="*/ 323472 w 99"/>
                <a:gd name="T27" fmla="*/ 38639 h 51"/>
                <a:gd name="T28" fmla="*/ 320063 w 99"/>
                <a:gd name="T29" fmla="*/ 33517 h 51"/>
                <a:gd name="T30" fmla="*/ 320063 w 99"/>
                <a:gd name="T31" fmla="*/ 22122 h 51"/>
                <a:gd name="T32" fmla="*/ 312320 w 99"/>
                <a:gd name="T33" fmla="*/ 19310 h 51"/>
                <a:gd name="T34" fmla="*/ 301852 w 99"/>
                <a:gd name="T35" fmla="*/ 11395 h 51"/>
                <a:gd name="T36" fmla="*/ 294927 w 99"/>
                <a:gd name="T37" fmla="*/ 11395 h 51"/>
                <a:gd name="T38" fmla="*/ 290696 w 99"/>
                <a:gd name="T39" fmla="*/ 16517 h 51"/>
                <a:gd name="T40" fmla="*/ 280253 w 99"/>
                <a:gd name="T41" fmla="*/ 16517 h 51"/>
                <a:gd name="T42" fmla="*/ 269785 w 99"/>
                <a:gd name="T43" fmla="*/ 16517 h 51"/>
                <a:gd name="T44" fmla="*/ 255091 w 99"/>
                <a:gd name="T45" fmla="*/ 13612 h 51"/>
                <a:gd name="T46" fmla="*/ 236875 w 99"/>
                <a:gd name="T47" fmla="*/ 11395 h 51"/>
                <a:gd name="T48" fmla="*/ 226433 w 99"/>
                <a:gd name="T49" fmla="*/ 0 h 51"/>
                <a:gd name="T50" fmla="*/ 219348 w 99"/>
                <a:gd name="T51" fmla="*/ 2788 h 51"/>
                <a:gd name="T52" fmla="*/ 208222 w 99"/>
                <a:gd name="T53" fmla="*/ 0 h 51"/>
                <a:gd name="T54" fmla="*/ 208222 w 99"/>
                <a:gd name="T55" fmla="*/ 5698 h 51"/>
                <a:gd name="T56" fmla="*/ 208222 w 99"/>
                <a:gd name="T57" fmla="*/ 16517 h 51"/>
                <a:gd name="T58" fmla="*/ 197754 w 99"/>
                <a:gd name="T59" fmla="*/ 22122 h 51"/>
                <a:gd name="T60" fmla="*/ 183055 w 99"/>
                <a:gd name="T61" fmla="*/ 22122 h 51"/>
                <a:gd name="T62" fmla="*/ 165662 w 99"/>
                <a:gd name="T63" fmla="*/ 50034 h 51"/>
                <a:gd name="T64" fmla="*/ 150993 w 99"/>
                <a:gd name="T65" fmla="*/ 58544 h 51"/>
                <a:gd name="T66" fmla="*/ 140391 w 99"/>
                <a:gd name="T67" fmla="*/ 52847 h 51"/>
                <a:gd name="T68" fmla="*/ 132777 w 99"/>
                <a:gd name="T69" fmla="*/ 66459 h 51"/>
                <a:gd name="T70" fmla="*/ 125723 w 99"/>
                <a:gd name="T71" fmla="*/ 66459 h 51"/>
                <a:gd name="T72" fmla="*/ 115255 w 99"/>
                <a:gd name="T73" fmla="*/ 63671 h 51"/>
                <a:gd name="T74" fmla="*/ 107641 w 99"/>
                <a:gd name="T75" fmla="*/ 72156 h 51"/>
                <a:gd name="T76" fmla="*/ 93630 w 99"/>
                <a:gd name="T77" fmla="*/ 66459 h 51"/>
                <a:gd name="T78" fmla="*/ 72031 w 99"/>
                <a:gd name="T79" fmla="*/ 69368 h 51"/>
                <a:gd name="T80" fmla="*/ 72031 w 99"/>
                <a:gd name="T81" fmla="*/ 74944 h 51"/>
                <a:gd name="T82" fmla="*/ 64977 w 99"/>
                <a:gd name="T83" fmla="*/ 74944 h 51"/>
                <a:gd name="T84" fmla="*/ 64977 w 99"/>
                <a:gd name="T85" fmla="*/ 74944 h 51"/>
                <a:gd name="T86" fmla="*/ 60746 w 99"/>
                <a:gd name="T87" fmla="*/ 82976 h 51"/>
                <a:gd name="T88" fmla="*/ 60746 w 99"/>
                <a:gd name="T89" fmla="*/ 82976 h 51"/>
                <a:gd name="T90" fmla="*/ 64977 w 99"/>
                <a:gd name="T91" fmla="*/ 91486 h 51"/>
                <a:gd name="T92" fmla="*/ 43352 w 99"/>
                <a:gd name="T93" fmla="*/ 94278 h 51"/>
                <a:gd name="T94" fmla="*/ 46761 w 99"/>
                <a:gd name="T95" fmla="*/ 110795 h 51"/>
                <a:gd name="T96" fmla="*/ 35604 w 99"/>
                <a:gd name="T97" fmla="*/ 108007 h 51"/>
                <a:gd name="T98" fmla="*/ 21599 w 99"/>
                <a:gd name="T99" fmla="*/ 105669 h 51"/>
                <a:gd name="T100" fmla="*/ 14668 w 99"/>
                <a:gd name="T101" fmla="*/ 116493 h 51"/>
                <a:gd name="T102" fmla="*/ 14668 w 99"/>
                <a:gd name="T103" fmla="*/ 116493 h 51"/>
                <a:gd name="T104" fmla="*/ 18211 w 99"/>
                <a:gd name="T105" fmla="*/ 122191 h 51"/>
                <a:gd name="T106" fmla="*/ 10468 w 99"/>
                <a:gd name="T107" fmla="*/ 135827 h 51"/>
                <a:gd name="T108" fmla="*/ 3542 w 99"/>
                <a:gd name="T109" fmla="*/ 135827 h 51"/>
                <a:gd name="T110" fmla="*/ 0 w 99"/>
                <a:gd name="T111" fmla="*/ 141525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1" name="Freeform 12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389500 w 111"/>
                <a:gd name="T1" fmla="*/ 0 h 39"/>
                <a:gd name="T2" fmla="*/ 311939 w 111"/>
                <a:gd name="T3" fmla="*/ 8448 h 39"/>
                <a:gd name="T4" fmla="*/ 305108 w 111"/>
                <a:gd name="T5" fmla="*/ 10752 h 39"/>
                <a:gd name="T6" fmla="*/ 109061 w 111"/>
                <a:gd name="T7" fmla="*/ 24754 h 39"/>
                <a:gd name="T8" fmla="*/ 109061 w 111"/>
                <a:gd name="T9" fmla="*/ 21977 h 39"/>
                <a:gd name="T10" fmla="*/ 98090 w 111"/>
                <a:gd name="T11" fmla="*/ 24754 h 39"/>
                <a:gd name="T12" fmla="*/ 101442 w 111"/>
                <a:gd name="T13" fmla="*/ 27628 h 39"/>
                <a:gd name="T14" fmla="*/ 101442 w 111"/>
                <a:gd name="T15" fmla="*/ 30405 h 39"/>
                <a:gd name="T16" fmla="*/ 31501 w 111"/>
                <a:gd name="T17" fmla="*/ 35506 h 39"/>
                <a:gd name="T18" fmla="*/ 28149 w 111"/>
                <a:gd name="T19" fmla="*/ 41157 h 39"/>
                <a:gd name="T20" fmla="*/ 24665 w 111"/>
                <a:gd name="T21" fmla="*/ 49605 h 39"/>
                <a:gd name="T22" fmla="*/ 28149 w 111"/>
                <a:gd name="T23" fmla="*/ 52382 h 39"/>
                <a:gd name="T24" fmla="*/ 24665 w 111"/>
                <a:gd name="T25" fmla="*/ 60240 h 39"/>
                <a:gd name="T26" fmla="*/ 24665 w 111"/>
                <a:gd name="T27" fmla="*/ 60240 h 39"/>
                <a:gd name="T28" fmla="*/ 24665 w 111"/>
                <a:gd name="T29" fmla="*/ 63134 h 39"/>
                <a:gd name="T30" fmla="*/ 21313 w 111"/>
                <a:gd name="T31" fmla="*/ 68687 h 39"/>
                <a:gd name="T32" fmla="*/ 17833 w 111"/>
                <a:gd name="T33" fmla="*/ 71581 h 39"/>
                <a:gd name="T34" fmla="*/ 13668 w 111"/>
                <a:gd name="T35" fmla="*/ 82216 h 39"/>
                <a:gd name="T36" fmla="*/ 6836 w 111"/>
                <a:gd name="T37" fmla="*/ 87887 h 39"/>
                <a:gd name="T38" fmla="*/ 6836 w 111"/>
                <a:gd name="T39" fmla="*/ 96315 h 39"/>
                <a:gd name="T40" fmla="*/ 6836 w 111"/>
                <a:gd name="T41" fmla="*/ 104169 h 39"/>
                <a:gd name="T42" fmla="*/ 6836 w 111"/>
                <a:gd name="T43" fmla="*/ 104169 h 39"/>
                <a:gd name="T44" fmla="*/ 0 w 111"/>
                <a:gd name="T45" fmla="*/ 107067 h 39"/>
                <a:gd name="T46" fmla="*/ 101442 w 111"/>
                <a:gd name="T47" fmla="*/ 101416 h 39"/>
                <a:gd name="T48" fmla="*/ 228331 w 111"/>
                <a:gd name="T49" fmla="*/ 93538 h 39"/>
                <a:gd name="T50" fmla="*/ 273607 w 111"/>
                <a:gd name="T51" fmla="*/ 87887 h 39"/>
                <a:gd name="T52" fmla="*/ 276959 w 111"/>
                <a:gd name="T53" fmla="*/ 76663 h 39"/>
                <a:gd name="T54" fmla="*/ 280438 w 111"/>
                <a:gd name="T55" fmla="*/ 76663 h 39"/>
                <a:gd name="T56" fmla="*/ 280438 w 111"/>
                <a:gd name="T57" fmla="*/ 76663 h 39"/>
                <a:gd name="T58" fmla="*/ 283790 w 111"/>
                <a:gd name="T59" fmla="*/ 74358 h 39"/>
                <a:gd name="T60" fmla="*/ 287956 w 111"/>
                <a:gd name="T61" fmla="*/ 71581 h 39"/>
                <a:gd name="T62" fmla="*/ 283790 w 111"/>
                <a:gd name="T63" fmla="*/ 68687 h 39"/>
                <a:gd name="T64" fmla="*/ 287956 w 111"/>
                <a:gd name="T65" fmla="*/ 65911 h 39"/>
                <a:gd name="T66" fmla="*/ 291440 w 111"/>
                <a:gd name="T67" fmla="*/ 63134 h 39"/>
                <a:gd name="T68" fmla="*/ 301756 w 111"/>
                <a:gd name="T69" fmla="*/ 60240 h 39"/>
                <a:gd name="T70" fmla="*/ 311939 w 111"/>
                <a:gd name="T71" fmla="*/ 57463 h 39"/>
                <a:gd name="T72" fmla="*/ 322911 w 111"/>
                <a:gd name="T73" fmla="*/ 49605 h 39"/>
                <a:gd name="T74" fmla="*/ 326395 w 111"/>
                <a:gd name="T75" fmla="*/ 49605 h 39"/>
                <a:gd name="T76" fmla="*/ 333227 w 111"/>
                <a:gd name="T77" fmla="*/ 43934 h 39"/>
                <a:gd name="T78" fmla="*/ 336711 w 111"/>
                <a:gd name="T79" fmla="*/ 38283 h 39"/>
                <a:gd name="T80" fmla="*/ 336711 w 111"/>
                <a:gd name="T81" fmla="*/ 38283 h 39"/>
                <a:gd name="T82" fmla="*/ 340063 w 111"/>
                <a:gd name="T83" fmla="*/ 38283 h 39"/>
                <a:gd name="T84" fmla="*/ 343548 w 111"/>
                <a:gd name="T85" fmla="*/ 38283 h 39"/>
                <a:gd name="T86" fmla="*/ 343548 w 111"/>
                <a:gd name="T87" fmla="*/ 35506 h 39"/>
                <a:gd name="T88" fmla="*/ 347580 w 111"/>
                <a:gd name="T89" fmla="*/ 32729 h 39"/>
                <a:gd name="T90" fmla="*/ 347580 w 111"/>
                <a:gd name="T91" fmla="*/ 32729 h 39"/>
                <a:gd name="T92" fmla="*/ 351060 w 111"/>
                <a:gd name="T93" fmla="*/ 35506 h 39"/>
                <a:gd name="T94" fmla="*/ 354545 w 111"/>
                <a:gd name="T95" fmla="*/ 32729 h 39"/>
                <a:gd name="T96" fmla="*/ 354545 w 111"/>
                <a:gd name="T97" fmla="*/ 32729 h 39"/>
                <a:gd name="T98" fmla="*/ 361376 w 111"/>
                <a:gd name="T99" fmla="*/ 27628 h 39"/>
                <a:gd name="T100" fmla="*/ 364728 w 111"/>
                <a:gd name="T101" fmla="*/ 27628 h 39"/>
                <a:gd name="T102" fmla="*/ 371564 w 111"/>
                <a:gd name="T103" fmla="*/ 27628 h 39"/>
                <a:gd name="T104" fmla="*/ 382535 w 111"/>
                <a:gd name="T105" fmla="*/ 16306 h 39"/>
                <a:gd name="T106" fmla="*/ 386020 w 111"/>
                <a:gd name="T107" fmla="*/ 13529 h 39"/>
                <a:gd name="T108" fmla="*/ 389500 w 111"/>
                <a:gd name="T109" fmla="*/ 10752 h 39"/>
                <a:gd name="T110" fmla="*/ 389500 w 111"/>
                <a:gd name="T111" fmla="*/ 8448 h 39"/>
                <a:gd name="T112" fmla="*/ 389500 w 111"/>
                <a:gd name="T113" fmla="*/ 2777 h 39"/>
                <a:gd name="T114" fmla="*/ 389500 w 111"/>
                <a:gd name="T115" fmla="*/ 0 h 39"/>
                <a:gd name="T116" fmla="*/ 389500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2" name="Freeform 13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8411 h 83"/>
                <a:gd name="T2" fmla="*/ 3533 w 52"/>
                <a:gd name="T3" fmla="*/ 13483 h 83"/>
                <a:gd name="T4" fmla="*/ 0 w 52"/>
                <a:gd name="T5" fmla="*/ 150376 h 83"/>
                <a:gd name="T6" fmla="*/ 0 w 52"/>
                <a:gd name="T7" fmla="*/ 155443 h 83"/>
                <a:gd name="T8" fmla="*/ 10413 w 52"/>
                <a:gd name="T9" fmla="*/ 223962 h 83"/>
                <a:gd name="T10" fmla="*/ 14634 w 52"/>
                <a:gd name="T11" fmla="*/ 223962 h 83"/>
                <a:gd name="T12" fmla="*/ 18141 w 52"/>
                <a:gd name="T13" fmla="*/ 221192 h 83"/>
                <a:gd name="T14" fmla="*/ 25047 w 52"/>
                <a:gd name="T15" fmla="*/ 223962 h 83"/>
                <a:gd name="T16" fmla="*/ 28554 w 52"/>
                <a:gd name="T17" fmla="*/ 221192 h 83"/>
                <a:gd name="T18" fmla="*/ 28554 w 52"/>
                <a:gd name="T19" fmla="*/ 210460 h 83"/>
                <a:gd name="T20" fmla="*/ 31953 w 52"/>
                <a:gd name="T21" fmla="*/ 204916 h 83"/>
                <a:gd name="T22" fmla="*/ 35460 w 52"/>
                <a:gd name="T23" fmla="*/ 210460 h 83"/>
                <a:gd name="T24" fmla="*/ 35460 w 52"/>
                <a:gd name="T25" fmla="*/ 213351 h 83"/>
                <a:gd name="T26" fmla="*/ 38992 w 52"/>
                <a:gd name="T27" fmla="*/ 218301 h 83"/>
                <a:gd name="T28" fmla="*/ 46561 w 52"/>
                <a:gd name="T29" fmla="*/ 226712 h 83"/>
                <a:gd name="T30" fmla="*/ 50093 w 52"/>
                <a:gd name="T31" fmla="*/ 226712 h 83"/>
                <a:gd name="T32" fmla="*/ 53467 w 52"/>
                <a:gd name="T33" fmla="*/ 226712 h 83"/>
                <a:gd name="T34" fmla="*/ 60506 w 52"/>
                <a:gd name="T35" fmla="*/ 221192 h 83"/>
                <a:gd name="T36" fmla="*/ 60506 w 52"/>
                <a:gd name="T37" fmla="*/ 221192 h 83"/>
                <a:gd name="T38" fmla="*/ 63905 w 52"/>
                <a:gd name="T39" fmla="*/ 218301 h 83"/>
                <a:gd name="T40" fmla="*/ 63905 w 52"/>
                <a:gd name="T41" fmla="*/ 218301 h 83"/>
                <a:gd name="T42" fmla="*/ 63905 w 52"/>
                <a:gd name="T43" fmla="*/ 216121 h 83"/>
                <a:gd name="T44" fmla="*/ 60506 w 52"/>
                <a:gd name="T45" fmla="*/ 216121 h 83"/>
                <a:gd name="T46" fmla="*/ 60506 w 52"/>
                <a:gd name="T47" fmla="*/ 213351 h 83"/>
                <a:gd name="T48" fmla="*/ 63905 w 52"/>
                <a:gd name="T49" fmla="*/ 210460 h 83"/>
                <a:gd name="T50" fmla="*/ 63905 w 52"/>
                <a:gd name="T51" fmla="*/ 207685 h 83"/>
                <a:gd name="T52" fmla="*/ 56999 w 52"/>
                <a:gd name="T53" fmla="*/ 204916 h 83"/>
                <a:gd name="T54" fmla="*/ 56999 w 52"/>
                <a:gd name="T55" fmla="*/ 204916 h 83"/>
                <a:gd name="T56" fmla="*/ 53467 w 52"/>
                <a:gd name="T57" fmla="*/ 204916 h 83"/>
                <a:gd name="T58" fmla="*/ 50093 w 52"/>
                <a:gd name="T59" fmla="*/ 199274 h 83"/>
                <a:gd name="T60" fmla="*/ 50093 w 52"/>
                <a:gd name="T61" fmla="*/ 196505 h 83"/>
                <a:gd name="T62" fmla="*/ 50093 w 52"/>
                <a:gd name="T63" fmla="*/ 194207 h 83"/>
                <a:gd name="T64" fmla="*/ 50093 w 52"/>
                <a:gd name="T65" fmla="*/ 194207 h 83"/>
                <a:gd name="T66" fmla="*/ 50093 w 52"/>
                <a:gd name="T67" fmla="*/ 191433 h 83"/>
                <a:gd name="T68" fmla="*/ 185606 w 52"/>
                <a:gd name="T69" fmla="*/ 180130 h 83"/>
                <a:gd name="T70" fmla="*/ 185606 w 52"/>
                <a:gd name="T71" fmla="*/ 177361 h 83"/>
                <a:gd name="T72" fmla="*/ 178695 w 52"/>
                <a:gd name="T73" fmla="*/ 172289 h 83"/>
                <a:gd name="T74" fmla="*/ 178695 w 52"/>
                <a:gd name="T75" fmla="*/ 158334 h 83"/>
                <a:gd name="T76" fmla="*/ 170972 w 52"/>
                <a:gd name="T77" fmla="*/ 150376 h 83"/>
                <a:gd name="T78" fmla="*/ 170972 w 52"/>
                <a:gd name="T79" fmla="*/ 141965 h 83"/>
                <a:gd name="T80" fmla="*/ 175162 w 52"/>
                <a:gd name="T81" fmla="*/ 136421 h 83"/>
                <a:gd name="T82" fmla="*/ 175162 w 52"/>
                <a:gd name="T83" fmla="*/ 128579 h 83"/>
                <a:gd name="T84" fmla="*/ 178695 w 52"/>
                <a:gd name="T85" fmla="*/ 122938 h 83"/>
                <a:gd name="T86" fmla="*/ 182073 w 52"/>
                <a:gd name="T87" fmla="*/ 122938 h 83"/>
                <a:gd name="T88" fmla="*/ 175162 w 52"/>
                <a:gd name="T89" fmla="*/ 120168 h 83"/>
                <a:gd name="T90" fmla="*/ 178695 w 52"/>
                <a:gd name="T91" fmla="*/ 114502 h 83"/>
                <a:gd name="T92" fmla="*/ 175162 w 52"/>
                <a:gd name="T93" fmla="*/ 112205 h 83"/>
                <a:gd name="T94" fmla="*/ 170972 w 52"/>
                <a:gd name="T95" fmla="*/ 109435 h 83"/>
                <a:gd name="T96" fmla="*/ 167465 w 52"/>
                <a:gd name="T97" fmla="*/ 106661 h 83"/>
                <a:gd name="T98" fmla="*/ 164066 w 52"/>
                <a:gd name="T99" fmla="*/ 101024 h 83"/>
                <a:gd name="T100" fmla="*/ 160559 w 52"/>
                <a:gd name="T101" fmla="*/ 98250 h 83"/>
                <a:gd name="T102" fmla="*/ 128607 w 52"/>
                <a:gd name="T103" fmla="*/ 0 h 83"/>
                <a:gd name="T104" fmla="*/ 0 w 52"/>
                <a:gd name="T105" fmla="*/ 8411 h 83"/>
                <a:gd name="T106" fmla="*/ 0 w 52"/>
                <a:gd name="T107" fmla="*/ 8411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3" name="Freeform 14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17695 w 57"/>
                <a:gd name="T1" fmla="*/ 151122 h 63"/>
                <a:gd name="T2" fmla="*/ 27808 w 57"/>
                <a:gd name="T3" fmla="*/ 153900 h 63"/>
                <a:gd name="T4" fmla="*/ 34588 w 57"/>
                <a:gd name="T5" fmla="*/ 151122 h 63"/>
                <a:gd name="T6" fmla="*/ 44829 w 57"/>
                <a:gd name="T7" fmla="*/ 162354 h 63"/>
                <a:gd name="T8" fmla="*/ 62529 w 57"/>
                <a:gd name="T9" fmla="*/ 164654 h 63"/>
                <a:gd name="T10" fmla="*/ 76104 w 57"/>
                <a:gd name="T11" fmla="*/ 167437 h 63"/>
                <a:gd name="T12" fmla="*/ 86897 w 57"/>
                <a:gd name="T13" fmla="*/ 167437 h 63"/>
                <a:gd name="T14" fmla="*/ 97138 w 57"/>
                <a:gd name="T15" fmla="*/ 167437 h 63"/>
                <a:gd name="T16" fmla="*/ 100604 w 57"/>
                <a:gd name="T17" fmla="*/ 162354 h 63"/>
                <a:gd name="T18" fmla="*/ 107384 w 57"/>
                <a:gd name="T19" fmla="*/ 162354 h 63"/>
                <a:gd name="T20" fmla="*/ 118146 w 57"/>
                <a:gd name="T21" fmla="*/ 170331 h 63"/>
                <a:gd name="T22" fmla="*/ 124951 w 57"/>
                <a:gd name="T23" fmla="*/ 173109 h 63"/>
                <a:gd name="T24" fmla="*/ 135192 w 57"/>
                <a:gd name="T25" fmla="*/ 167437 h 63"/>
                <a:gd name="T26" fmla="*/ 138526 w 57"/>
                <a:gd name="T27" fmla="*/ 159577 h 63"/>
                <a:gd name="T28" fmla="*/ 141967 w 57"/>
                <a:gd name="T29" fmla="*/ 142667 h 63"/>
                <a:gd name="T30" fmla="*/ 152887 w 57"/>
                <a:gd name="T31" fmla="*/ 148344 h 63"/>
                <a:gd name="T32" fmla="*/ 156226 w 57"/>
                <a:gd name="T33" fmla="*/ 140362 h 63"/>
                <a:gd name="T34" fmla="*/ 163001 w 57"/>
                <a:gd name="T35" fmla="*/ 129130 h 63"/>
                <a:gd name="T36" fmla="*/ 166467 w 57"/>
                <a:gd name="T37" fmla="*/ 123482 h 63"/>
                <a:gd name="T38" fmla="*/ 176581 w 57"/>
                <a:gd name="T39" fmla="*/ 120705 h 63"/>
                <a:gd name="T40" fmla="*/ 184167 w 57"/>
                <a:gd name="T41" fmla="*/ 112820 h 63"/>
                <a:gd name="T42" fmla="*/ 190942 w 57"/>
                <a:gd name="T43" fmla="*/ 107143 h 63"/>
                <a:gd name="T44" fmla="*/ 190942 w 57"/>
                <a:gd name="T45" fmla="*/ 98713 h 63"/>
                <a:gd name="T46" fmla="*/ 194281 w 57"/>
                <a:gd name="T47" fmla="*/ 93606 h 63"/>
                <a:gd name="T48" fmla="*/ 187475 w 57"/>
                <a:gd name="T49" fmla="*/ 71619 h 63"/>
                <a:gd name="T50" fmla="*/ 190942 w 57"/>
                <a:gd name="T51" fmla="*/ 63188 h 63"/>
                <a:gd name="T52" fmla="*/ 197722 w 57"/>
                <a:gd name="T53" fmla="*/ 60294 h 63"/>
                <a:gd name="T54" fmla="*/ 159667 w 57"/>
                <a:gd name="T55" fmla="*/ 8455 h 63"/>
                <a:gd name="T56" fmla="*/ 145434 w 57"/>
                <a:gd name="T57" fmla="*/ 16315 h 63"/>
                <a:gd name="T58" fmla="*/ 128418 w 57"/>
                <a:gd name="T59" fmla="*/ 27664 h 63"/>
                <a:gd name="T60" fmla="*/ 118146 w 57"/>
                <a:gd name="T61" fmla="*/ 27664 h 63"/>
                <a:gd name="T62" fmla="*/ 103918 w 57"/>
                <a:gd name="T63" fmla="*/ 35524 h 63"/>
                <a:gd name="T64" fmla="*/ 93804 w 57"/>
                <a:gd name="T65" fmla="*/ 32747 h 63"/>
                <a:gd name="T66" fmla="*/ 86897 w 57"/>
                <a:gd name="T67" fmla="*/ 32747 h 63"/>
                <a:gd name="T68" fmla="*/ 86897 w 57"/>
                <a:gd name="T69" fmla="*/ 30442 h 63"/>
                <a:gd name="T70" fmla="*/ 65863 w 57"/>
                <a:gd name="T71" fmla="*/ 24770 h 63"/>
                <a:gd name="T72" fmla="*/ 59088 w 57"/>
                <a:gd name="T73" fmla="*/ 27664 h 63"/>
                <a:gd name="T74" fmla="*/ 0 w 57"/>
                <a:gd name="T75" fmla="*/ 3044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4" name="Freeform 15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6859 w 119"/>
                <a:gd name="T1" fmla="*/ 113583 h 51"/>
                <a:gd name="T2" fmla="*/ 14558 w 119"/>
                <a:gd name="T3" fmla="*/ 108007 h 51"/>
                <a:gd name="T4" fmla="*/ 17921 w 119"/>
                <a:gd name="T5" fmla="*/ 99976 h 51"/>
                <a:gd name="T6" fmla="*/ 49712 w 119"/>
                <a:gd name="T7" fmla="*/ 85768 h 51"/>
                <a:gd name="T8" fmla="*/ 63563 w 119"/>
                <a:gd name="T9" fmla="*/ 74944 h 51"/>
                <a:gd name="T10" fmla="*/ 71129 w 119"/>
                <a:gd name="T11" fmla="*/ 74944 h 51"/>
                <a:gd name="T12" fmla="*/ 74625 w 119"/>
                <a:gd name="T13" fmla="*/ 69368 h 51"/>
                <a:gd name="T14" fmla="*/ 81484 w 119"/>
                <a:gd name="T15" fmla="*/ 69368 h 51"/>
                <a:gd name="T16" fmla="*/ 99404 w 119"/>
                <a:gd name="T17" fmla="*/ 63671 h 51"/>
                <a:gd name="T18" fmla="*/ 116643 w 119"/>
                <a:gd name="T19" fmla="*/ 47124 h 51"/>
                <a:gd name="T20" fmla="*/ 116643 w 119"/>
                <a:gd name="T21" fmla="*/ 35851 h 51"/>
                <a:gd name="T22" fmla="*/ 131196 w 119"/>
                <a:gd name="T23" fmla="*/ 35851 h 51"/>
                <a:gd name="T24" fmla="*/ 148435 w 119"/>
                <a:gd name="T25" fmla="*/ 33517 h 51"/>
                <a:gd name="T26" fmla="*/ 399770 w 119"/>
                <a:gd name="T27" fmla="*/ 2788 h 51"/>
                <a:gd name="T28" fmla="*/ 403261 w 119"/>
                <a:gd name="T29" fmla="*/ 5698 h 51"/>
                <a:gd name="T30" fmla="*/ 410807 w 119"/>
                <a:gd name="T31" fmla="*/ 13612 h 51"/>
                <a:gd name="T32" fmla="*/ 410807 w 119"/>
                <a:gd name="T33" fmla="*/ 16517 h 51"/>
                <a:gd name="T34" fmla="*/ 403261 w 119"/>
                <a:gd name="T35" fmla="*/ 13612 h 51"/>
                <a:gd name="T36" fmla="*/ 399770 w 119"/>
                <a:gd name="T37" fmla="*/ 16517 h 51"/>
                <a:gd name="T38" fmla="*/ 385894 w 119"/>
                <a:gd name="T39" fmla="*/ 22122 h 51"/>
                <a:gd name="T40" fmla="*/ 371495 w 119"/>
                <a:gd name="T41" fmla="*/ 30725 h 51"/>
                <a:gd name="T42" fmla="*/ 374858 w 119"/>
                <a:gd name="T43" fmla="*/ 33517 h 51"/>
                <a:gd name="T44" fmla="*/ 396274 w 119"/>
                <a:gd name="T45" fmla="*/ 25027 h 51"/>
                <a:gd name="T46" fmla="*/ 403261 w 119"/>
                <a:gd name="T47" fmla="*/ 30725 h 51"/>
                <a:gd name="T48" fmla="*/ 406655 w 119"/>
                <a:gd name="T49" fmla="*/ 30725 h 51"/>
                <a:gd name="T50" fmla="*/ 417691 w 119"/>
                <a:gd name="T51" fmla="*/ 25027 h 51"/>
                <a:gd name="T52" fmla="*/ 421182 w 119"/>
                <a:gd name="T53" fmla="*/ 38639 h 51"/>
                <a:gd name="T54" fmla="*/ 414328 w 119"/>
                <a:gd name="T55" fmla="*/ 47124 h 51"/>
                <a:gd name="T56" fmla="*/ 403261 w 119"/>
                <a:gd name="T57" fmla="*/ 52847 h 51"/>
                <a:gd name="T58" fmla="*/ 389390 w 119"/>
                <a:gd name="T59" fmla="*/ 55634 h 51"/>
                <a:gd name="T60" fmla="*/ 385894 w 119"/>
                <a:gd name="T61" fmla="*/ 52847 h 51"/>
                <a:gd name="T62" fmla="*/ 382532 w 119"/>
                <a:gd name="T63" fmla="*/ 50034 h 51"/>
                <a:gd name="T64" fmla="*/ 382532 w 119"/>
                <a:gd name="T65" fmla="*/ 58544 h 51"/>
                <a:gd name="T66" fmla="*/ 385894 w 119"/>
                <a:gd name="T67" fmla="*/ 60761 h 51"/>
                <a:gd name="T68" fmla="*/ 389390 w 119"/>
                <a:gd name="T69" fmla="*/ 66459 h 51"/>
                <a:gd name="T70" fmla="*/ 371495 w 119"/>
                <a:gd name="T71" fmla="*/ 74944 h 51"/>
                <a:gd name="T72" fmla="*/ 371495 w 119"/>
                <a:gd name="T73" fmla="*/ 80642 h 51"/>
                <a:gd name="T74" fmla="*/ 396274 w 119"/>
                <a:gd name="T75" fmla="*/ 74944 h 51"/>
                <a:gd name="T76" fmla="*/ 403261 w 119"/>
                <a:gd name="T77" fmla="*/ 74944 h 51"/>
                <a:gd name="T78" fmla="*/ 385894 w 119"/>
                <a:gd name="T79" fmla="*/ 88673 h 51"/>
                <a:gd name="T80" fmla="*/ 364611 w 119"/>
                <a:gd name="T81" fmla="*/ 99976 h 51"/>
                <a:gd name="T82" fmla="*/ 361115 w 119"/>
                <a:gd name="T83" fmla="*/ 102881 h 51"/>
                <a:gd name="T84" fmla="*/ 339703 w 119"/>
                <a:gd name="T85" fmla="*/ 122191 h 51"/>
                <a:gd name="T86" fmla="*/ 329323 w 119"/>
                <a:gd name="T87" fmla="*/ 138615 h 51"/>
                <a:gd name="T88" fmla="*/ 244477 w 119"/>
                <a:gd name="T89" fmla="*/ 108007 h 51"/>
                <a:gd name="T90" fmla="*/ 176710 w 119"/>
                <a:gd name="T91" fmla="*/ 99976 h 51"/>
                <a:gd name="T92" fmla="*/ 173348 w 119"/>
                <a:gd name="T93" fmla="*/ 99976 h 51"/>
                <a:gd name="T94" fmla="*/ 106263 w 119"/>
                <a:gd name="T95" fmla="*/ 102881 h 51"/>
                <a:gd name="T96" fmla="*/ 91864 w 119"/>
                <a:gd name="T97" fmla="*/ 110795 h 51"/>
                <a:gd name="T98" fmla="*/ 0 w 119"/>
                <a:gd name="T99" fmla="*/ 125003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5" name="Freeform 17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71456 w 61"/>
                <a:gd name="T1" fmla="*/ 0 h 60"/>
                <a:gd name="T2" fmla="*/ 71456 w 61"/>
                <a:gd name="T3" fmla="*/ 8487 h 60"/>
                <a:gd name="T4" fmla="*/ 74853 w 61"/>
                <a:gd name="T5" fmla="*/ 13615 h 60"/>
                <a:gd name="T6" fmla="*/ 67269 w 61"/>
                <a:gd name="T7" fmla="*/ 35868 h 60"/>
                <a:gd name="T8" fmla="*/ 67269 w 61"/>
                <a:gd name="T9" fmla="*/ 41445 h 60"/>
                <a:gd name="T10" fmla="*/ 63770 w 61"/>
                <a:gd name="T11" fmla="*/ 52867 h 60"/>
                <a:gd name="T12" fmla="*/ 53369 w 61"/>
                <a:gd name="T13" fmla="*/ 60905 h 60"/>
                <a:gd name="T14" fmla="*/ 46468 w 61"/>
                <a:gd name="T15" fmla="*/ 63693 h 60"/>
                <a:gd name="T16" fmla="*/ 38781 w 61"/>
                <a:gd name="T17" fmla="*/ 66487 h 60"/>
                <a:gd name="T18" fmla="*/ 35384 w 61"/>
                <a:gd name="T19" fmla="*/ 72210 h 60"/>
                <a:gd name="T20" fmla="*/ 31885 w 61"/>
                <a:gd name="T21" fmla="*/ 83608 h 60"/>
                <a:gd name="T22" fmla="*/ 21484 w 61"/>
                <a:gd name="T23" fmla="*/ 83608 h 60"/>
                <a:gd name="T24" fmla="*/ 14588 w 61"/>
                <a:gd name="T25" fmla="*/ 94434 h 60"/>
                <a:gd name="T26" fmla="*/ 14588 w 61"/>
                <a:gd name="T27" fmla="*/ 105739 h 60"/>
                <a:gd name="T28" fmla="*/ 6896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01 w 61"/>
                <a:gd name="T35" fmla="*/ 141602 h 60"/>
                <a:gd name="T36" fmla="*/ 21484 w 61"/>
                <a:gd name="T37" fmla="*/ 150119 h 60"/>
                <a:gd name="T38" fmla="*/ 28380 w 61"/>
                <a:gd name="T39" fmla="*/ 150119 h 60"/>
                <a:gd name="T40" fmla="*/ 28380 w 61"/>
                <a:gd name="T41" fmla="*/ 153024 h 60"/>
                <a:gd name="T42" fmla="*/ 35384 w 61"/>
                <a:gd name="T43" fmla="*/ 153024 h 60"/>
                <a:gd name="T44" fmla="*/ 35384 w 61"/>
                <a:gd name="T45" fmla="*/ 158152 h 60"/>
                <a:gd name="T46" fmla="*/ 53369 w 61"/>
                <a:gd name="T47" fmla="*/ 166644 h 60"/>
                <a:gd name="T48" fmla="*/ 63770 w 61"/>
                <a:gd name="T49" fmla="*/ 163733 h 60"/>
                <a:gd name="T50" fmla="*/ 67269 w 61"/>
                <a:gd name="T51" fmla="*/ 158152 h 60"/>
                <a:gd name="T52" fmla="*/ 74853 w 61"/>
                <a:gd name="T53" fmla="*/ 163733 h 60"/>
                <a:gd name="T54" fmla="*/ 88753 w 61"/>
                <a:gd name="T55" fmla="*/ 158152 h 60"/>
                <a:gd name="T56" fmla="*/ 92125 w 61"/>
                <a:gd name="T57" fmla="*/ 153024 h 60"/>
                <a:gd name="T58" fmla="*/ 106738 w 61"/>
                <a:gd name="T59" fmla="*/ 147301 h 60"/>
                <a:gd name="T60" fmla="*/ 117134 w 61"/>
                <a:gd name="T61" fmla="*/ 141602 h 60"/>
                <a:gd name="T62" fmla="*/ 117134 w 61"/>
                <a:gd name="T63" fmla="*/ 133115 h 60"/>
                <a:gd name="T64" fmla="*/ 135226 w 61"/>
                <a:gd name="T65" fmla="*/ 88735 h 60"/>
                <a:gd name="T66" fmla="*/ 142123 w 61"/>
                <a:gd name="T67" fmla="*/ 91523 h 60"/>
                <a:gd name="T68" fmla="*/ 145622 w 61"/>
                <a:gd name="T69" fmla="*/ 97247 h 60"/>
                <a:gd name="T70" fmla="*/ 156710 w 61"/>
                <a:gd name="T71" fmla="*/ 88735 h 60"/>
                <a:gd name="T72" fmla="*/ 163607 w 61"/>
                <a:gd name="T73" fmla="*/ 75120 h 60"/>
                <a:gd name="T74" fmla="*/ 174007 w 61"/>
                <a:gd name="T75" fmla="*/ 69397 h 60"/>
                <a:gd name="T76" fmla="*/ 181561 w 61"/>
                <a:gd name="T77" fmla="*/ 63693 h 60"/>
                <a:gd name="T78" fmla="*/ 185091 w 61"/>
                <a:gd name="T79" fmla="*/ 55777 h 60"/>
                <a:gd name="T80" fmla="*/ 185091 w 61"/>
                <a:gd name="T81" fmla="*/ 52867 h 60"/>
                <a:gd name="T82" fmla="*/ 185091 w 61"/>
                <a:gd name="T83" fmla="*/ 41445 h 60"/>
                <a:gd name="T84" fmla="*/ 210074 w 61"/>
                <a:gd name="T85" fmla="*/ 52867 h 60"/>
                <a:gd name="T86" fmla="*/ 213445 w 61"/>
                <a:gd name="T87" fmla="*/ 52867 h 60"/>
                <a:gd name="T88" fmla="*/ 210074 w 61"/>
                <a:gd name="T89" fmla="*/ 35868 h 60"/>
                <a:gd name="T90" fmla="*/ 206575 w 61"/>
                <a:gd name="T91" fmla="*/ 30741 h 60"/>
                <a:gd name="T92" fmla="*/ 198991 w 61"/>
                <a:gd name="T93" fmla="*/ 30741 h 60"/>
                <a:gd name="T94" fmla="*/ 181561 w 61"/>
                <a:gd name="T95" fmla="*/ 33529 h 60"/>
                <a:gd name="T96" fmla="*/ 174007 w 61"/>
                <a:gd name="T97" fmla="*/ 38656 h 60"/>
                <a:gd name="T98" fmla="*/ 163607 w 61"/>
                <a:gd name="T99" fmla="*/ 35868 h 60"/>
                <a:gd name="T100" fmla="*/ 160076 w 61"/>
                <a:gd name="T101" fmla="*/ 41445 h 60"/>
                <a:gd name="T102" fmla="*/ 149681 w 61"/>
                <a:gd name="T103" fmla="*/ 47168 h 60"/>
                <a:gd name="T104" fmla="*/ 138618 w 61"/>
                <a:gd name="T105" fmla="*/ 55777 h 60"/>
                <a:gd name="T106" fmla="*/ 128197 w 61"/>
                <a:gd name="T107" fmla="*/ 35868 h 60"/>
                <a:gd name="T108" fmla="*/ 7485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6" name="Freeform 18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8446 h 62"/>
                <a:gd name="T2" fmla="*/ 217211 w 67"/>
                <a:gd name="T3" fmla="*/ 0 h 62"/>
                <a:gd name="T4" fmla="*/ 217211 w 67"/>
                <a:gd name="T5" fmla="*/ 2776 h 62"/>
                <a:gd name="T6" fmla="*/ 220764 w 67"/>
                <a:gd name="T7" fmla="*/ 5670 h 62"/>
                <a:gd name="T8" fmla="*/ 224317 w 67"/>
                <a:gd name="T9" fmla="*/ 8446 h 62"/>
                <a:gd name="T10" fmla="*/ 220764 w 67"/>
                <a:gd name="T11" fmla="*/ 13522 h 62"/>
                <a:gd name="T12" fmla="*/ 217211 w 67"/>
                <a:gd name="T13" fmla="*/ 16298 h 62"/>
                <a:gd name="T14" fmla="*/ 210265 w 67"/>
                <a:gd name="T15" fmla="*/ 21949 h 62"/>
                <a:gd name="T16" fmla="*/ 210265 w 67"/>
                <a:gd name="T17" fmla="*/ 24725 h 62"/>
                <a:gd name="T18" fmla="*/ 242478 w 67"/>
                <a:gd name="T19" fmla="*/ 24725 h 62"/>
                <a:gd name="T20" fmla="*/ 242478 w 67"/>
                <a:gd name="T21" fmla="*/ 24725 h 62"/>
                <a:gd name="T22" fmla="*/ 242478 w 67"/>
                <a:gd name="T23" fmla="*/ 27618 h 62"/>
                <a:gd name="T24" fmla="*/ 239059 w 67"/>
                <a:gd name="T25" fmla="*/ 32694 h 62"/>
                <a:gd name="T26" fmla="*/ 235506 w 67"/>
                <a:gd name="T27" fmla="*/ 35470 h 62"/>
                <a:gd name="T28" fmla="*/ 231979 w 67"/>
                <a:gd name="T29" fmla="*/ 46693 h 62"/>
                <a:gd name="T30" fmla="*/ 224317 w 67"/>
                <a:gd name="T31" fmla="*/ 52363 h 62"/>
                <a:gd name="T32" fmla="*/ 224317 w 67"/>
                <a:gd name="T33" fmla="*/ 60220 h 62"/>
                <a:gd name="T34" fmla="*/ 224317 w 67"/>
                <a:gd name="T35" fmla="*/ 68642 h 62"/>
                <a:gd name="T36" fmla="*/ 224317 w 67"/>
                <a:gd name="T37" fmla="*/ 68642 h 62"/>
                <a:gd name="T38" fmla="*/ 217211 w 67"/>
                <a:gd name="T39" fmla="*/ 71535 h 62"/>
                <a:gd name="T40" fmla="*/ 217211 w 67"/>
                <a:gd name="T41" fmla="*/ 74311 h 62"/>
                <a:gd name="T42" fmla="*/ 206712 w 67"/>
                <a:gd name="T43" fmla="*/ 79387 h 62"/>
                <a:gd name="T44" fmla="*/ 206712 w 67"/>
                <a:gd name="T45" fmla="*/ 87833 h 62"/>
                <a:gd name="T46" fmla="*/ 206712 w 67"/>
                <a:gd name="T47" fmla="*/ 95690 h 62"/>
                <a:gd name="T48" fmla="*/ 202469 w 67"/>
                <a:gd name="T49" fmla="*/ 98467 h 62"/>
                <a:gd name="T50" fmla="*/ 195388 w 67"/>
                <a:gd name="T51" fmla="*/ 104136 h 62"/>
                <a:gd name="T52" fmla="*/ 188416 w 67"/>
                <a:gd name="T53" fmla="*/ 109782 h 62"/>
                <a:gd name="T54" fmla="*/ 184863 w 67"/>
                <a:gd name="T55" fmla="*/ 112558 h 62"/>
                <a:gd name="T56" fmla="*/ 184863 w 67"/>
                <a:gd name="T57" fmla="*/ 117658 h 62"/>
                <a:gd name="T58" fmla="*/ 180620 w 67"/>
                <a:gd name="T59" fmla="*/ 123304 h 62"/>
                <a:gd name="T60" fmla="*/ 180620 w 67"/>
                <a:gd name="T61" fmla="*/ 126080 h 62"/>
                <a:gd name="T62" fmla="*/ 177227 w 67"/>
                <a:gd name="T63" fmla="*/ 134526 h 62"/>
                <a:gd name="T64" fmla="*/ 173674 w 67"/>
                <a:gd name="T65" fmla="*/ 139607 h 62"/>
                <a:gd name="T66" fmla="*/ 177227 w 67"/>
                <a:gd name="T67" fmla="*/ 148053 h 62"/>
                <a:gd name="T68" fmla="*/ 180620 w 67"/>
                <a:gd name="T69" fmla="*/ 150830 h 62"/>
                <a:gd name="T70" fmla="*/ 180620 w 67"/>
                <a:gd name="T71" fmla="*/ 156475 h 62"/>
                <a:gd name="T72" fmla="*/ 180620 w 67"/>
                <a:gd name="T73" fmla="*/ 156475 h 62"/>
                <a:gd name="T74" fmla="*/ 180620 w 67"/>
                <a:gd name="T75" fmla="*/ 159251 h 62"/>
                <a:gd name="T76" fmla="*/ 180620 w 67"/>
                <a:gd name="T77" fmla="*/ 159251 h 62"/>
                <a:gd name="T78" fmla="*/ 177227 w 67"/>
                <a:gd name="T79" fmla="*/ 164351 h 62"/>
                <a:gd name="T80" fmla="*/ 180620 w 67"/>
                <a:gd name="T81" fmla="*/ 167225 h 62"/>
                <a:gd name="T82" fmla="*/ 28795 w 67"/>
                <a:gd name="T83" fmla="*/ 169997 h 62"/>
                <a:gd name="T84" fmla="*/ 28795 w 67"/>
                <a:gd name="T85" fmla="*/ 145277 h 62"/>
                <a:gd name="T86" fmla="*/ 21848 w 67"/>
                <a:gd name="T87" fmla="*/ 142383 h 62"/>
                <a:gd name="T88" fmla="*/ 14742 w 67"/>
                <a:gd name="T89" fmla="*/ 145277 h 62"/>
                <a:gd name="T90" fmla="*/ 14742 w 67"/>
                <a:gd name="T91" fmla="*/ 145277 h 62"/>
                <a:gd name="T92" fmla="*/ 6972 w 67"/>
                <a:gd name="T93" fmla="*/ 139607 h 62"/>
                <a:gd name="T94" fmla="*/ 6972 w 67"/>
                <a:gd name="T95" fmla="*/ 60220 h 62"/>
                <a:gd name="T96" fmla="*/ 0 w 67"/>
                <a:gd name="T97" fmla="*/ 8446 h 62"/>
                <a:gd name="T98" fmla="*/ 0 w 67"/>
                <a:gd name="T99" fmla="*/ 84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7" name="Freeform 19"/>
            <p:cNvSpPr>
              <a:spLocks/>
            </p:cNvSpPr>
            <p:nvPr/>
          </p:nvSpPr>
          <p:spPr bwMode="auto">
            <a:xfrm>
              <a:off x="1484" y="1614"/>
              <a:ext cx="553" cy="897"/>
            </a:xfrm>
            <a:custGeom>
              <a:avLst/>
              <a:gdLst>
                <a:gd name="T0" fmla="*/ 214518 w 108"/>
                <a:gd name="T1" fmla="*/ 493092 h 184"/>
                <a:gd name="T2" fmla="*/ 214518 w 108"/>
                <a:gd name="T3" fmla="*/ 487407 h 184"/>
                <a:gd name="T4" fmla="*/ 211031 w 108"/>
                <a:gd name="T5" fmla="*/ 481728 h 184"/>
                <a:gd name="T6" fmla="*/ 200698 w 108"/>
                <a:gd name="T7" fmla="*/ 449075 h 184"/>
                <a:gd name="T8" fmla="*/ 176002 w 108"/>
                <a:gd name="T9" fmla="*/ 429824 h 184"/>
                <a:gd name="T10" fmla="*/ 169162 w 108"/>
                <a:gd name="T11" fmla="*/ 421366 h 184"/>
                <a:gd name="T12" fmla="*/ 162157 w 108"/>
                <a:gd name="T13" fmla="*/ 412927 h 184"/>
                <a:gd name="T14" fmla="*/ 137461 w 108"/>
                <a:gd name="T15" fmla="*/ 404918 h 184"/>
                <a:gd name="T16" fmla="*/ 116120 w 108"/>
                <a:gd name="T17" fmla="*/ 387996 h 184"/>
                <a:gd name="T18" fmla="*/ 77737 w 108"/>
                <a:gd name="T19" fmla="*/ 374454 h 184"/>
                <a:gd name="T20" fmla="*/ 77737 w 108"/>
                <a:gd name="T21" fmla="*/ 363807 h 184"/>
                <a:gd name="T22" fmla="*/ 81091 w 108"/>
                <a:gd name="T23" fmla="*/ 349664 h 184"/>
                <a:gd name="T24" fmla="*/ 74250 w 108"/>
                <a:gd name="T25" fmla="*/ 336092 h 184"/>
                <a:gd name="T26" fmla="*/ 77737 w 108"/>
                <a:gd name="T27" fmla="*/ 330437 h 184"/>
                <a:gd name="T28" fmla="*/ 56396 w 108"/>
                <a:gd name="T29" fmla="*/ 299944 h 184"/>
                <a:gd name="T30" fmla="*/ 41895 w 108"/>
                <a:gd name="T31" fmla="*/ 280722 h 184"/>
                <a:gd name="T32" fmla="*/ 49524 w 108"/>
                <a:gd name="T33" fmla="*/ 264391 h 184"/>
                <a:gd name="T34" fmla="*/ 49524 w 108"/>
                <a:gd name="T35" fmla="*/ 250824 h 184"/>
                <a:gd name="T36" fmla="*/ 31669 w 108"/>
                <a:gd name="T37" fmla="*/ 236706 h 184"/>
                <a:gd name="T38" fmla="*/ 31669 w 108"/>
                <a:gd name="T39" fmla="*/ 214676 h 184"/>
                <a:gd name="T40" fmla="*/ 38541 w 108"/>
                <a:gd name="T41" fmla="*/ 206690 h 184"/>
                <a:gd name="T42" fmla="*/ 41895 w 108"/>
                <a:gd name="T43" fmla="*/ 217454 h 184"/>
                <a:gd name="T44" fmla="*/ 52883 w 108"/>
                <a:gd name="T45" fmla="*/ 214676 h 184"/>
                <a:gd name="T46" fmla="*/ 49524 w 108"/>
                <a:gd name="T47" fmla="*/ 195449 h 184"/>
                <a:gd name="T48" fmla="*/ 41895 w 108"/>
                <a:gd name="T49" fmla="*/ 201128 h 184"/>
                <a:gd name="T50" fmla="*/ 24696 w 108"/>
                <a:gd name="T51" fmla="*/ 192548 h 184"/>
                <a:gd name="T52" fmla="*/ 21342 w 108"/>
                <a:gd name="T53" fmla="*/ 167763 h 184"/>
                <a:gd name="T54" fmla="*/ 3487 w 108"/>
                <a:gd name="T55" fmla="*/ 140644 h 184"/>
                <a:gd name="T56" fmla="*/ 3487 w 108"/>
                <a:gd name="T57" fmla="*/ 126531 h 184"/>
                <a:gd name="T58" fmla="*/ 13687 w 108"/>
                <a:gd name="T59" fmla="*/ 110180 h 184"/>
                <a:gd name="T60" fmla="*/ 6841 w 108"/>
                <a:gd name="T61" fmla="*/ 88169 h 184"/>
                <a:gd name="T62" fmla="*/ 0 w 108"/>
                <a:gd name="T63" fmla="*/ 76811 h 184"/>
                <a:gd name="T64" fmla="*/ 0 w 108"/>
                <a:gd name="T65" fmla="*/ 66047 h 184"/>
                <a:gd name="T66" fmla="*/ 21342 w 108"/>
                <a:gd name="T67" fmla="*/ 41257 h 184"/>
                <a:gd name="T68" fmla="*/ 31669 w 108"/>
                <a:gd name="T69" fmla="*/ 27685 h 184"/>
                <a:gd name="T70" fmla="*/ 31669 w 108"/>
                <a:gd name="T71" fmla="*/ 2779 h 184"/>
                <a:gd name="T72" fmla="*/ 169162 w 108"/>
                <a:gd name="T73" fmla="*/ 176222 h 184"/>
                <a:gd name="T74" fmla="*/ 366347 w 108"/>
                <a:gd name="T75" fmla="*/ 410027 h 184"/>
                <a:gd name="T76" fmla="*/ 369860 w 108"/>
                <a:gd name="T77" fmla="*/ 421366 h 184"/>
                <a:gd name="T78" fmla="*/ 373214 w 108"/>
                <a:gd name="T79" fmla="*/ 432037 h 184"/>
                <a:gd name="T80" fmla="*/ 376701 w 108"/>
                <a:gd name="T81" fmla="*/ 440617 h 184"/>
                <a:gd name="T82" fmla="*/ 362205 w 108"/>
                <a:gd name="T83" fmla="*/ 446175 h 184"/>
                <a:gd name="T84" fmla="*/ 345005 w 108"/>
                <a:gd name="T85" fmla="*/ 473865 h 184"/>
                <a:gd name="T86" fmla="*/ 341652 w 108"/>
                <a:gd name="T87" fmla="*/ 478949 h 184"/>
                <a:gd name="T88" fmla="*/ 338165 w 108"/>
                <a:gd name="T89" fmla="*/ 490308 h 184"/>
                <a:gd name="T90" fmla="*/ 345005 w 108"/>
                <a:gd name="T91" fmla="*/ 498201 h 184"/>
                <a:gd name="T92" fmla="*/ 338165 w 108"/>
                <a:gd name="T93" fmla="*/ 50663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8" name="Freeform 23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602834 w 189"/>
                <a:gd name="T1" fmla="*/ 138458 h 184"/>
                <a:gd name="T2" fmla="*/ 560098 w 189"/>
                <a:gd name="T3" fmla="*/ 129956 h 184"/>
                <a:gd name="T4" fmla="*/ 531903 w 189"/>
                <a:gd name="T5" fmla="*/ 135554 h 184"/>
                <a:gd name="T6" fmla="*/ 511206 w 189"/>
                <a:gd name="T7" fmla="*/ 135554 h 184"/>
                <a:gd name="T8" fmla="*/ 503678 w 189"/>
                <a:gd name="T9" fmla="*/ 135554 h 184"/>
                <a:gd name="T10" fmla="*/ 493342 w 189"/>
                <a:gd name="T11" fmla="*/ 129956 h 184"/>
                <a:gd name="T12" fmla="*/ 482981 w 189"/>
                <a:gd name="T13" fmla="*/ 141245 h 184"/>
                <a:gd name="T14" fmla="*/ 475478 w 189"/>
                <a:gd name="T15" fmla="*/ 132743 h 184"/>
                <a:gd name="T16" fmla="*/ 454781 w 189"/>
                <a:gd name="T17" fmla="*/ 129956 h 184"/>
                <a:gd name="T18" fmla="*/ 440404 w 189"/>
                <a:gd name="T19" fmla="*/ 127643 h 184"/>
                <a:gd name="T20" fmla="*/ 419052 w 189"/>
                <a:gd name="T21" fmla="*/ 121952 h 184"/>
                <a:gd name="T22" fmla="*/ 405331 w 189"/>
                <a:gd name="T23" fmla="*/ 119141 h 184"/>
                <a:gd name="T24" fmla="*/ 383978 w 189"/>
                <a:gd name="T25" fmla="*/ 113451 h 184"/>
                <a:gd name="T26" fmla="*/ 373617 w 189"/>
                <a:gd name="T27" fmla="*/ 104968 h 184"/>
                <a:gd name="T28" fmla="*/ 352265 w 189"/>
                <a:gd name="T29" fmla="*/ 99849 h 184"/>
                <a:gd name="T30" fmla="*/ 204345 w 189"/>
                <a:gd name="T31" fmla="*/ 0 h 184"/>
                <a:gd name="T32" fmla="*/ 0 w 189"/>
                <a:gd name="T33" fmla="*/ 199122 h 184"/>
                <a:gd name="T34" fmla="*/ 3488 w 189"/>
                <a:gd name="T35" fmla="*/ 207604 h 184"/>
                <a:gd name="T36" fmla="*/ 17864 w 189"/>
                <a:gd name="T37" fmla="*/ 224110 h 184"/>
                <a:gd name="T38" fmla="*/ 81163 w 189"/>
                <a:gd name="T39" fmla="*/ 273988 h 184"/>
                <a:gd name="T40" fmla="*/ 88139 w 189"/>
                <a:gd name="T41" fmla="*/ 288180 h 184"/>
                <a:gd name="T42" fmla="*/ 134229 w 189"/>
                <a:gd name="T43" fmla="*/ 340366 h 184"/>
                <a:gd name="T44" fmla="*/ 172760 w 189"/>
                <a:gd name="T45" fmla="*/ 346062 h 184"/>
                <a:gd name="T46" fmla="*/ 197498 w 189"/>
                <a:gd name="T47" fmla="*/ 315501 h 184"/>
                <a:gd name="T48" fmla="*/ 211193 w 189"/>
                <a:gd name="T49" fmla="*/ 312572 h 184"/>
                <a:gd name="T50" fmla="*/ 236059 w 189"/>
                <a:gd name="T51" fmla="*/ 318287 h 184"/>
                <a:gd name="T52" fmla="*/ 264259 w 189"/>
                <a:gd name="T53" fmla="*/ 329673 h 184"/>
                <a:gd name="T54" fmla="*/ 271132 w 189"/>
                <a:gd name="T55" fmla="*/ 335247 h 184"/>
                <a:gd name="T56" fmla="*/ 292485 w 189"/>
                <a:gd name="T57" fmla="*/ 357448 h 184"/>
                <a:gd name="T58" fmla="*/ 331046 w 189"/>
                <a:gd name="T59" fmla="*/ 412446 h 184"/>
                <a:gd name="T60" fmla="*/ 352265 w 189"/>
                <a:gd name="T61" fmla="*/ 428951 h 184"/>
                <a:gd name="T62" fmla="*/ 359246 w 189"/>
                <a:gd name="T63" fmla="*/ 456721 h 184"/>
                <a:gd name="T64" fmla="*/ 391507 w 189"/>
                <a:gd name="T65" fmla="*/ 487307 h 184"/>
                <a:gd name="T66" fmla="*/ 443764 w 189"/>
                <a:gd name="T67" fmla="*/ 500908 h 184"/>
                <a:gd name="T68" fmla="*/ 475478 w 189"/>
                <a:gd name="T69" fmla="*/ 503812 h 184"/>
                <a:gd name="T70" fmla="*/ 471990 w 189"/>
                <a:gd name="T71" fmla="*/ 498122 h 184"/>
                <a:gd name="T72" fmla="*/ 461756 w 189"/>
                <a:gd name="T73" fmla="*/ 448697 h 184"/>
                <a:gd name="T74" fmla="*/ 458269 w 189"/>
                <a:gd name="T75" fmla="*/ 443124 h 184"/>
                <a:gd name="T76" fmla="*/ 468604 w 189"/>
                <a:gd name="T77" fmla="*/ 423827 h 184"/>
                <a:gd name="T78" fmla="*/ 471990 w 189"/>
                <a:gd name="T79" fmla="*/ 418136 h 184"/>
                <a:gd name="T80" fmla="*/ 482981 w 189"/>
                <a:gd name="T81" fmla="*/ 401631 h 184"/>
                <a:gd name="T82" fmla="*/ 489982 w 189"/>
                <a:gd name="T83" fmla="*/ 401631 h 184"/>
                <a:gd name="T84" fmla="*/ 496830 w 189"/>
                <a:gd name="T85" fmla="*/ 393148 h 184"/>
                <a:gd name="T86" fmla="*/ 503678 w 189"/>
                <a:gd name="T87" fmla="*/ 393148 h 184"/>
                <a:gd name="T88" fmla="*/ 518182 w 189"/>
                <a:gd name="T89" fmla="*/ 387433 h 184"/>
                <a:gd name="T90" fmla="*/ 525055 w 189"/>
                <a:gd name="T91" fmla="*/ 376740 h 184"/>
                <a:gd name="T92" fmla="*/ 528410 w 189"/>
                <a:gd name="T93" fmla="*/ 382338 h 184"/>
                <a:gd name="T94" fmla="*/ 581481 w 189"/>
                <a:gd name="T95" fmla="*/ 359664 h 184"/>
                <a:gd name="T96" fmla="*/ 591817 w 189"/>
                <a:gd name="T97" fmla="*/ 335247 h 184"/>
                <a:gd name="T98" fmla="*/ 602834 w 189"/>
                <a:gd name="T99" fmla="*/ 332460 h 184"/>
                <a:gd name="T100" fmla="*/ 637902 w 189"/>
                <a:gd name="T101" fmla="*/ 329673 h 184"/>
                <a:gd name="T102" fmla="*/ 648237 w 189"/>
                <a:gd name="T103" fmla="*/ 323983 h 184"/>
                <a:gd name="T104" fmla="*/ 652278 w 189"/>
                <a:gd name="T105" fmla="*/ 315501 h 184"/>
                <a:gd name="T106" fmla="*/ 655766 w 189"/>
                <a:gd name="T107" fmla="*/ 293280 h 184"/>
                <a:gd name="T108" fmla="*/ 662614 w 189"/>
                <a:gd name="T109" fmla="*/ 279678 h 184"/>
                <a:gd name="T110" fmla="*/ 659254 w 189"/>
                <a:gd name="T111" fmla="*/ 251904 h 184"/>
                <a:gd name="T112" fmla="*/ 652278 w 189"/>
                <a:gd name="T113" fmla="*/ 243426 h 184"/>
                <a:gd name="T114" fmla="*/ 648237 w 189"/>
                <a:gd name="T115" fmla="*/ 226921 h 184"/>
                <a:gd name="T116" fmla="*/ 634414 w 189"/>
                <a:gd name="T117" fmla="*/ 146935 h 184"/>
                <a:gd name="T118" fmla="*/ 613036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9" name="Freeform 24"/>
            <p:cNvSpPr>
              <a:spLocks/>
            </p:cNvSpPr>
            <p:nvPr/>
          </p:nvSpPr>
          <p:spPr bwMode="auto">
            <a:xfrm>
              <a:off x="4365" y="1453"/>
              <a:ext cx="522" cy="380"/>
            </a:xfrm>
            <a:custGeom>
              <a:avLst/>
              <a:gdLst>
                <a:gd name="T0" fmla="*/ 273687 w 102"/>
                <a:gd name="T1" fmla="*/ 192061 h 78"/>
                <a:gd name="T2" fmla="*/ 266855 w 102"/>
                <a:gd name="T3" fmla="*/ 200508 h 78"/>
                <a:gd name="T4" fmla="*/ 263369 w 102"/>
                <a:gd name="T5" fmla="*/ 205585 h 78"/>
                <a:gd name="T6" fmla="*/ 263369 w 102"/>
                <a:gd name="T7" fmla="*/ 214037 h 78"/>
                <a:gd name="T8" fmla="*/ 270207 w 102"/>
                <a:gd name="T9" fmla="*/ 208484 h 78"/>
                <a:gd name="T10" fmla="*/ 284690 w 102"/>
                <a:gd name="T11" fmla="*/ 205585 h 78"/>
                <a:gd name="T12" fmla="*/ 305196 w 102"/>
                <a:gd name="T13" fmla="*/ 200508 h 78"/>
                <a:gd name="T14" fmla="*/ 336833 w 102"/>
                <a:gd name="T15" fmla="*/ 181426 h 78"/>
                <a:gd name="T16" fmla="*/ 347806 w 102"/>
                <a:gd name="T17" fmla="*/ 175755 h 78"/>
                <a:gd name="T18" fmla="*/ 357995 w 102"/>
                <a:gd name="T19" fmla="*/ 167302 h 78"/>
                <a:gd name="T20" fmla="*/ 351158 w 102"/>
                <a:gd name="T21" fmla="*/ 170079 h 78"/>
                <a:gd name="T22" fmla="*/ 340185 w 102"/>
                <a:gd name="T23" fmla="*/ 175755 h 78"/>
                <a:gd name="T24" fmla="*/ 329996 w 102"/>
                <a:gd name="T25" fmla="*/ 178532 h 78"/>
                <a:gd name="T26" fmla="*/ 340185 w 102"/>
                <a:gd name="T27" fmla="*/ 167302 h 78"/>
                <a:gd name="T28" fmla="*/ 333348 w 102"/>
                <a:gd name="T29" fmla="*/ 170079 h 78"/>
                <a:gd name="T30" fmla="*/ 301844 w 102"/>
                <a:gd name="T31" fmla="*/ 183608 h 78"/>
                <a:gd name="T32" fmla="*/ 280524 w 102"/>
                <a:gd name="T33" fmla="*/ 197732 h 78"/>
                <a:gd name="T34" fmla="*/ 277172 w 102"/>
                <a:gd name="T35" fmla="*/ 186507 h 78"/>
                <a:gd name="T36" fmla="*/ 284690 w 102"/>
                <a:gd name="T37" fmla="*/ 175755 h 78"/>
                <a:gd name="T38" fmla="*/ 277172 w 102"/>
                <a:gd name="T39" fmla="*/ 134598 h 78"/>
                <a:gd name="T40" fmla="*/ 270207 w 102"/>
                <a:gd name="T41" fmla="*/ 93538 h 78"/>
                <a:gd name="T42" fmla="*/ 263369 w 102"/>
                <a:gd name="T43" fmla="*/ 68687 h 78"/>
                <a:gd name="T44" fmla="*/ 260017 w 102"/>
                <a:gd name="T45" fmla="*/ 65911 h 78"/>
                <a:gd name="T46" fmla="*/ 256532 w 102"/>
                <a:gd name="T47" fmla="*/ 57463 h 78"/>
                <a:gd name="T48" fmla="*/ 252397 w 102"/>
                <a:gd name="T49" fmla="*/ 32729 h 78"/>
                <a:gd name="T50" fmla="*/ 242208 w 102"/>
                <a:gd name="T51" fmla="*/ 8448 h 78"/>
                <a:gd name="T52" fmla="*/ 238723 w 102"/>
                <a:gd name="T53" fmla="*/ 0 h 78"/>
                <a:gd name="T54" fmla="*/ 179061 w 102"/>
                <a:gd name="T55" fmla="*/ 10752 h 78"/>
                <a:gd name="T56" fmla="*/ 147424 w 102"/>
                <a:gd name="T57" fmla="*/ 38283 h 78"/>
                <a:gd name="T58" fmla="*/ 144072 w 102"/>
                <a:gd name="T59" fmla="*/ 49605 h 78"/>
                <a:gd name="T60" fmla="*/ 126263 w 102"/>
                <a:gd name="T61" fmla="*/ 63134 h 78"/>
                <a:gd name="T62" fmla="*/ 133100 w 102"/>
                <a:gd name="T63" fmla="*/ 68687 h 78"/>
                <a:gd name="T64" fmla="*/ 133100 w 102"/>
                <a:gd name="T65" fmla="*/ 74358 h 78"/>
                <a:gd name="T66" fmla="*/ 137235 w 102"/>
                <a:gd name="T67" fmla="*/ 87887 h 78"/>
                <a:gd name="T68" fmla="*/ 105623 w 102"/>
                <a:gd name="T69" fmla="*/ 107067 h 78"/>
                <a:gd name="T70" fmla="*/ 66473 w 102"/>
                <a:gd name="T71" fmla="*/ 107067 h 78"/>
                <a:gd name="T72" fmla="*/ 31509 w 102"/>
                <a:gd name="T73" fmla="*/ 115515 h 78"/>
                <a:gd name="T74" fmla="*/ 21320 w 102"/>
                <a:gd name="T75" fmla="*/ 126150 h 78"/>
                <a:gd name="T76" fmla="*/ 31509 w 102"/>
                <a:gd name="T77" fmla="*/ 142573 h 78"/>
                <a:gd name="T78" fmla="*/ 6837 w 102"/>
                <a:gd name="T79" fmla="*/ 164550 h 78"/>
                <a:gd name="T80" fmla="*/ 196896 w 102"/>
                <a:gd name="T81" fmla="*/ 151021 h 78"/>
                <a:gd name="T82" fmla="*/ 200254 w 102"/>
                <a:gd name="T83" fmla="*/ 156550 h 78"/>
                <a:gd name="T84" fmla="*/ 207219 w 102"/>
                <a:gd name="T85" fmla="*/ 159449 h 78"/>
                <a:gd name="T86" fmla="*/ 217408 w 102"/>
                <a:gd name="T87" fmla="*/ 172978 h 78"/>
                <a:gd name="T88" fmla="*/ 231891 w 102"/>
                <a:gd name="T89" fmla="*/ 17575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6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81993" name="Freeform 27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74 h 160"/>
                  <a:gd name="T2" fmla="*/ 71253 w 188"/>
                  <a:gd name="T3" fmla="*/ 110180 h 160"/>
                  <a:gd name="T4" fmla="*/ 49342 w 188"/>
                  <a:gd name="T5" fmla="*/ 137865 h 160"/>
                  <a:gd name="T6" fmla="*/ 43798 w 188"/>
                  <a:gd name="T7" fmla="*/ 118638 h 160"/>
                  <a:gd name="T8" fmla="*/ 13477 w 188"/>
                  <a:gd name="T9" fmla="*/ 151437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2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60 h 160"/>
                  <a:gd name="T24" fmla="*/ 60074 w 188"/>
                  <a:gd name="T25" fmla="*/ 308407 h 160"/>
                  <a:gd name="T26" fmla="*/ 60074 w 188"/>
                  <a:gd name="T27" fmla="*/ 330437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8 h 160"/>
                  <a:gd name="T36" fmla="*/ 8410 w 188"/>
                  <a:gd name="T37" fmla="*/ 427045 h 160"/>
                  <a:gd name="T38" fmla="*/ 8410 w 188"/>
                  <a:gd name="T39" fmla="*/ 440617 h 160"/>
                  <a:gd name="T40" fmla="*/ 79094 w 188"/>
                  <a:gd name="T41" fmla="*/ 410027 h 160"/>
                  <a:gd name="T42" fmla="*/ 169489 w 188"/>
                  <a:gd name="T43" fmla="*/ 330437 h 160"/>
                  <a:gd name="T44" fmla="*/ 161055 w 188"/>
                  <a:gd name="T45" fmla="*/ 321979 h 160"/>
                  <a:gd name="T46" fmla="*/ 210396 w 188"/>
                  <a:gd name="T47" fmla="*/ 261495 h 160"/>
                  <a:gd name="T48" fmla="*/ 196350 w 188"/>
                  <a:gd name="T49" fmla="*/ 277938 h 160"/>
                  <a:gd name="T50" fmla="*/ 199217 w 188"/>
                  <a:gd name="T51" fmla="*/ 299944 h 160"/>
                  <a:gd name="T52" fmla="*/ 196350 w 188"/>
                  <a:gd name="T53" fmla="*/ 314087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938 h 160"/>
                  <a:gd name="T62" fmla="*/ 396132 w 188"/>
                  <a:gd name="T63" fmla="*/ 299944 h 160"/>
                  <a:gd name="T64" fmla="*/ 418043 w 188"/>
                  <a:gd name="T65" fmla="*/ 327659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9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6 h 160"/>
                  <a:gd name="T82" fmla="*/ 319243 w 188"/>
                  <a:gd name="T83" fmla="*/ 220238 h 160"/>
                  <a:gd name="T84" fmla="*/ 278311 w 188"/>
                  <a:gd name="T85" fmla="*/ 57584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4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4" name="Freeform 28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5" name="Freeform 29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6" name="Freeform 30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7" name="Freeform 31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359 w 8"/>
                  <a:gd name="T33" fmla="*/ 5418 h 6"/>
                  <a:gd name="T34" fmla="*/ 11359 w 8"/>
                  <a:gd name="T35" fmla="*/ 5418 h 6"/>
                  <a:gd name="T36" fmla="*/ 11359 w 8"/>
                  <a:gd name="T37" fmla="*/ 5418 h 6"/>
                  <a:gd name="T38" fmla="*/ 11359 w 8"/>
                  <a:gd name="T39" fmla="*/ 8246 h 6"/>
                  <a:gd name="T40" fmla="*/ 11359 w 8"/>
                  <a:gd name="T41" fmla="*/ 8246 h 6"/>
                  <a:gd name="T42" fmla="*/ 11359 w 8"/>
                  <a:gd name="T43" fmla="*/ 8246 h 6"/>
                  <a:gd name="T44" fmla="*/ 11359 w 8"/>
                  <a:gd name="T45" fmla="*/ 8246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63 w 8"/>
                  <a:gd name="T79" fmla="*/ 13108 h 6"/>
                  <a:gd name="T80" fmla="*/ 8463 w 8"/>
                  <a:gd name="T81" fmla="*/ 10397 h 6"/>
                  <a:gd name="T82" fmla="*/ 8463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246 h 6"/>
                  <a:gd name="T88" fmla="*/ 16326 w 8"/>
                  <a:gd name="T89" fmla="*/ 8246 h 6"/>
                  <a:gd name="T90" fmla="*/ 19227 w 8"/>
                  <a:gd name="T91" fmla="*/ 8246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8" name="Freeform 32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9" name="Freeform 33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0" name="Freeform 34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1" name="Freeform 35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106 h 2"/>
                  <a:gd name="T26" fmla="*/ 6599 w 3"/>
                  <a:gd name="T27" fmla="*/ 2106 h 2"/>
                  <a:gd name="T28" fmla="*/ 6599 w 3"/>
                  <a:gd name="T29" fmla="*/ 2106 h 2"/>
                  <a:gd name="T30" fmla="*/ 6599 w 3"/>
                  <a:gd name="T31" fmla="*/ 2106 h 2"/>
                  <a:gd name="T32" fmla="*/ 4270 w 3"/>
                  <a:gd name="T33" fmla="*/ 2106 h 2"/>
                  <a:gd name="T34" fmla="*/ 4270 w 3"/>
                  <a:gd name="T35" fmla="*/ 2106 h 2"/>
                  <a:gd name="T36" fmla="*/ 4270 w 3"/>
                  <a:gd name="T37" fmla="*/ 2106 h 2"/>
                  <a:gd name="T38" fmla="*/ 4270 w 3"/>
                  <a:gd name="T39" fmla="*/ 2106 h 2"/>
                  <a:gd name="T40" fmla="*/ 4270 w 3"/>
                  <a:gd name="T41" fmla="*/ 2106 h 2"/>
                  <a:gd name="T42" fmla="*/ 2329 w 3"/>
                  <a:gd name="T43" fmla="*/ 3749 h 2"/>
                  <a:gd name="T44" fmla="*/ 2329 w 3"/>
                  <a:gd name="T45" fmla="*/ 3749 h 2"/>
                  <a:gd name="T46" fmla="*/ 2329 w 3"/>
                  <a:gd name="T47" fmla="*/ 3749 h 2"/>
                  <a:gd name="T48" fmla="*/ 0 w 3"/>
                  <a:gd name="T49" fmla="*/ 3749 h 2"/>
                  <a:gd name="T50" fmla="*/ 0 w 3"/>
                  <a:gd name="T51" fmla="*/ 3749 h 2"/>
                  <a:gd name="T52" fmla="*/ 0 w 3"/>
                  <a:gd name="T53" fmla="*/ 2106 h 2"/>
                  <a:gd name="T54" fmla="*/ 2329 w 3"/>
                  <a:gd name="T55" fmla="*/ 2106 h 2"/>
                  <a:gd name="T56" fmla="*/ 2329 w 3"/>
                  <a:gd name="T57" fmla="*/ 2106 h 2"/>
                  <a:gd name="T58" fmla="*/ 2329 w 3"/>
                  <a:gd name="T59" fmla="*/ 2106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2" name="Freeform 36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177 w 4"/>
                  <a:gd name="T1" fmla="*/ 3125 h 2"/>
                  <a:gd name="T2" fmla="*/ 7177 w 4"/>
                  <a:gd name="T3" fmla="*/ 0 h 2"/>
                  <a:gd name="T4" fmla="*/ 9657 w 4"/>
                  <a:gd name="T5" fmla="*/ 0 h 2"/>
                  <a:gd name="T6" fmla="*/ 9657 w 4"/>
                  <a:gd name="T7" fmla="*/ 3125 h 2"/>
                  <a:gd name="T8" fmla="*/ 2575 w 4"/>
                  <a:gd name="T9" fmla="*/ 6250 h 2"/>
                  <a:gd name="T10" fmla="*/ 7177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3" name="Freeform 37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4" name="Freeform 38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5" name="Freeform 39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6" name="Freeform 40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7" name="Freeform 41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5 w 4"/>
                  <a:gd name="T5" fmla="*/ 0 h 2"/>
                  <a:gd name="T6" fmla="*/ 2575 w 4"/>
                  <a:gd name="T7" fmla="*/ 0 h 2"/>
                  <a:gd name="T8" fmla="*/ 5144 w 4"/>
                  <a:gd name="T9" fmla="*/ 0 h 2"/>
                  <a:gd name="T10" fmla="*/ 7177 w 4"/>
                  <a:gd name="T11" fmla="*/ 0 h 2"/>
                  <a:gd name="T12" fmla="*/ 7177 w 4"/>
                  <a:gd name="T13" fmla="*/ 0 h 2"/>
                  <a:gd name="T14" fmla="*/ 7177 w 4"/>
                  <a:gd name="T15" fmla="*/ 0 h 2"/>
                  <a:gd name="T16" fmla="*/ 7177 w 4"/>
                  <a:gd name="T17" fmla="*/ 3125 h 2"/>
                  <a:gd name="T18" fmla="*/ 9657 w 4"/>
                  <a:gd name="T19" fmla="*/ 3125 h 2"/>
                  <a:gd name="T20" fmla="*/ 9657 w 4"/>
                  <a:gd name="T21" fmla="*/ 3125 h 2"/>
                  <a:gd name="T22" fmla="*/ 9657 w 4"/>
                  <a:gd name="T23" fmla="*/ 3125 h 2"/>
                  <a:gd name="T24" fmla="*/ 9657 w 4"/>
                  <a:gd name="T25" fmla="*/ 3125 h 2"/>
                  <a:gd name="T26" fmla="*/ 9657 w 4"/>
                  <a:gd name="T27" fmla="*/ 3125 h 2"/>
                  <a:gd name="T28" fmla="*/ 9657 w 4"/>
                  <a:gd name="T29" fmla="*/ 3125 h 2"/>
                  <a:gd name="T30" fmla="*/ 9657 w 4"/>
                  <a:gd name="T31" fmla="*/ 3125 h 2"/>
                  <a:gd name="T32" fmla="*/ 9657 w 4"/>
                  <a:gd name="T33" fmla="*/ 6250 h 2"/>
                  <a:gd name="T34" fmla="*/ 9657 w 4"/>
                  <a:gd name="T35" fmla="*/ 6250 h 2"/>
                  <a:gd name="T36" fmla="*/ 9657 w 4"/>
                  <a:gd name="T37" fmla="*/ 6250 h 2"/>
                  <a:gd name="T38" fmla="*/ 9657 w 4"/>
                  <a:gd name="T39" fmla="*/ 6250 h 2"/>
                  <a:gd name="T40" fmla="*/ 7177 w 4"/>
                  <a:gd name="T41" fmla="*/ 3125 h 2"/>
                  <a:gd name="T42" fmla="*/ 7177 w 4"/>
                  <a:gd name="T43" fmla="*/ 3125 h 2"/>
                  <a:gd name="T44" fmla="*/ 7177 w 4"/>
                  <a:gd name="T45" fmla="*/ 6250 h 2"/>
                  <a:gd name="T46" fmla="*/ 7177 w 4"/>
                  <a:gd name="T47" fmla="*/ 6250 h 2"/>
                  <a:gd name="T48" fmla="*/ 7177 w 4"/>
                  <a:gd name="T49" fmla="*/ 6250 h 2"/>
                  <a:gd name="T50" fmla="*/ 5144 w 4"/>
                  <a:gd name="T51" fmla="*/ 6250 h 2"/>
                  <a:gd name="T52" fmla="*/ 5144 w 4"/>
                  <a:gd name="T53" fmla="*/ 6250 h 2"/>
                  <a:gd name="T54" fmla="*/ 5144 w 4"/>
                  <a:gd name="T55" fmla="*/ 6250 h 2"/>
                  <a:gd name="T56" fmla="*/ 5144 w 4"/>
                  <a:gd name="T57" fmla="*/ 6250 h 2"/>
                  <a:gd name="T58" fmla="*/ 5144 w 4"/>
                  <a:gd name="T59" fmla="*/ 6250 h 2"/>
                  <a:gd name="T60" fmla="*/ 5144 w 4"/>
                  <a:gd name="T61" fmla="*/ 6250 h 2"/>
                  <a:gd name="T62" fmla="*/ 5144 w 4"/>
                  <a:gd name="T63" fmla="*/ 6250 h 2"/>
                  <a:gd name="T64" fmla="*/ 2575 w 4"/>
                  <a:gd name="T65" fmla="*/ 6250 h 2"/>
                  <a:gd name="T66" fmla="*/ 2575 w 4"/>
                  <a:gd name="T67" fmla="*/ 6250 h 2"/>
                  <a:gd name="T68" fmla="*/ 2575 w 4"/>
                  <a:gd name="T69" fmla="*/ 3125 h 2"/>
                  <a:gd name="T70" fmla="*/ 2575 w 4"/>
                  <a:gd name="T71" fmla="*/ 3125 h 2"/>
                  <a:gd name="T72" fmla="*/ 2575 w 4"/>
                  <a:gd name="T73" fmla="*/ 3125 h 2"/>
                  <a:gd name="T74" fmla="*/ 2575 w 4"/>
                  <a:gd name="T75" fmla="*/ 3125 h 2"/>
                  <a:gd name="T76" fmla="*/ 2575 w 4"/>
                  <a:gd name="T77" fmla="*/ 3125 h 2"/>
                  <a:gd name="T78" fmla="*/ 2575 w 4"/>
                  <a:gd name="T79" fmla="*/ 3125 h 2"/>
                  <a:gd name="T80" fmla="*/ 2575 w 4"/>
                  <a:gd name="T81" fmla="*/ 3125 h 2"/>
                  <a:gd name="T82" fmla="*/ 2575 w 4"/>
                  <a:gd name="T83" fmla="*/ 3125 h 2"/>
                  <a:gd name="T84" fmla="*/ 2575 w 4"/>
                  <a:gd name="T85" fmla="*/ 3125 h 2"/>
                  <a:gd name="T86" fmla="*/ 2575 w 4"/>
                  <a:gd name="T87" fmla="*/ 3125 h 2"/>
                  <a:gd name="T88" fmla="*/ 2575 w 4"/>
                  <a:gd name="T89" fmla="*/ 3125 h 2"/>
                  <a:gd name="T90" fmla="*/ 2575 w 4"/>
                  <a:gd name="T91" fmla="*/ 3125 h 2"/>
                  <a:gd name="T92" fmla="*/ 2575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1981" name="Freeform 44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185107 h 90"/>
                <a:gd name="T2" fmla="*/ 0 w 108"/>
                <a:gd name="T3" fmla="*/ 170951 h 90"/>
                <a:gd name="T4" fmla="*/ 3498 w 108"/>
                <a:gd name="T5" fmla="*/ 157367 h 90"/>
                <a:gd name="T6" fmla="*/ 6894 w 108"/>
                <a:gd name="T7" fmla="*/ 141021 h 90"/>
                <a:gd name="T8" fmla="*/ 10393 w 108"/>
                <a:gd name="T9" fmla="*/ 135310 h 90"/>
                <a:gd name="T10" fmla="*/ 17943 w 108"/>
                <a:gd name="T11" fmla="*/ 129622 h 90"/>
                <a:gd name="T12" fmla="*/ 17943 w 108"/>
                <a:gd name="T13" fmla="*/ 124530 h 90"/>
                <a:gd name="T14" fmla="*/ 35364 w 108"/>
                <a:gd name="T15" fmla="*/ 101907 h 90"/>
                <a:gd name="T16" fmla="*/ 56836 w 108"/>
                <a:gd name="T17" fmla="*/ 63362 h 90"/>
                <a:gd name="T18" fmla="*/ 71256 w 108"/>
                <a:gd name="T19" fmla="*/ 35618 h 90"/>
                <a:gd name="T20" fmla="*/ 85178 w 108"/>
                <a:gd name="T21" fmla="*/ 8468 h 90"/>
                <a:gd name="T22" fmla="*/ 85178 w 108"/>
                <a:gd name="T23" fmla="*/ 0 h 90"/>
                <a:gd name="T24" fmla="*/ 96227 w 108"/>
                <a:gd name="T25" fmla="*/ 0 h 90"/>
                <a:gd name="T26" fmla="*/ 106619 w 108"/>
                <a:gd name="T27" fmla="*/ 2785 h 90"/>
                <a:gd name="T28" fmla="*/ 110149 w 108"/>
                <a:gd name="T29" fmla="*/ 5687 h 90"/>
                <a:gd name="T30" fmla="*/ 124594 w 108"/>
                <a:gd name="T31" fmla="*/ 13585 h 90"/>
                <a:gd name="T32" fmla="*/ 124594 w 108"/>
                <a:gd name="T33" fmla="*/ 22057 h 90"/>
                <a:gd name="T34" fmla="*/ 128092 w 108"/>
                <a:gd name="T35" fmla="*/ 38520 h 90"/>
                <a:gd name="T36" fmla="*/ 153063 w 108"/>
                <a:gd name="T37" fmla="*/ 44110 h 90"/>
                <a:gd name="T38" fmla="*/ 170350 w 108"/>
                <a:gd name="T39" fmla="*/ 44110 h 90"/>
                <a:gd name="T40" fmla="*/ 191797 w 108"/>
                <a:gd name="T41" fmla="*/ 49797 h 90"/>
                <a:gd name="T42" fmla="*/ 216768 w 108"/>
                <a:gd name="T43" fmla="*/ 49797 h 90"/>
                <a:gd name="T44" fmla="*/ 230531 w 108"/>
                <a:gd name="T45" fmla="*/ 52700 h 90"/>
                <a:gd name="T46" fmla="*/ 241606 w 108"/>
                <a:gd name="T47" fmla="*/ 49797 h 90"/>
                <a:gd name="T48" fmla="*/ 251998 w 108"/>
                <a:gd name="T49" fmla="*/ 52700 h 90"/>
                <a:gd name="T50" fmla="*/ 263078 w 108"/>
                <a:gd name="T51" fmla="*/ 49797 h 90"/>
                <a:gd name="T52" fmla="*/ 270080 w 108"/>
                <a:gd name="T53" fmla="*/ 52700 h 90"/>
                <a:gd name="T54" fmla="*/ 280473 w 108"/>
                <a:gd name="T55" fmla="*/ 52700 h 90"/>
                <a:gd name="T56" fmla="*/ 369015 w 108"/>
                <a:gd name="T57" fmla="*/ 66265 h 90"/>
                <a:gd name="T58" fmla="*/ 373201 w 108"/>
                <a:gd name="T59" fmla="*/ 74732 h 90"/>
                <a:gd name="T60" fmla="*/ 383594 w 108"/>
                <a:gd name="T61" fmla="*/ 77518 h 90"/>
                <a:gd name="T62" fmla="*/ 362147 w 108"/>
                <a:gd name="T63" fmla="*/ 110374 h 90"/>
                <a:gd name="T64" fmla="*/ 358623 w 108"/>
                <a:gd name="T65" fmla="*/ 116062 h 90"/>
                <a:gd name="T66" fmla="*/ 348230 w 108"/>
                <a:gd name="T67" fmla="*/ 121749 h 90"/>
                <a:gd name="T68" fmla="*/ 333652 w 108"/>
                <a:gd name="T69" fmla="*/ 141021 h 90"/>
                <a:gd name="T70" fmla="*/ 344860 w 108"/>
                <a:gd name="T71" fmla="*/ 146587 h 90"/>
                <a:gd name="T72" fmla="*/ 344860 w 108"/>
                <a:gd name="T73" fmla="*/ 151679 h 90"/>
                <a:gd name="T74" fmla="*/ 340674 w 108"/>
                <a:gd name="T75" fmla="*/ 154582 h 90"/>
                <a:gd name="T76" fmla="*/ 337176 w 108"/>
                <a:gd name="T77" fmla="*/ 165835 h 90"/>
                <a:gd name="T78" fmla="*/ 184928 w 108"/>
                <a:gd name="T79" fmla="*/ 223627 h 90"/>
                <a:gd name="T80" fmla="*/ 3498 w 108"/>
                <a:gd name="T81" fmla="*/ 18789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82" name="Freeform 45"/>
            <p:cNvSpPr>
              <a:spLocks/>
            </p:cNvSpPr>
            <p:nvPr/>
          </p:nvSpPr>
          <p:spPr bwMode="auto">
            <a:xfrm>
              <a:off x="1981" y="1155"/>
              <a:ext cx="415" cy="634"/>
            </a:xfrm>
            <a:custGeom>
              <a:avLst/>
              <a:gdLst>
                <a:gd name="T0" fmla="*/ 24751 w 81"/>
                <a:gd name="T1" fmla="*/ 236989 h 130"/>
                <a:gd name="T2" fmla="*/ 28246 w 81"/>
                <a:gd name="T3" fmla="*/ 226309 h 130"/>
                <a:gd name="T4" fmla="*/ 31735 w 81"/>
                <a:gd name="T5" fmla="*/ 223407 h 130"/>
                <a:gd name="T6" fmla="*/ 31735 w 81"/>
                <a:gd name="T7" fmla="*/ 217842 h 130"/>
                <a:gd name="T8" fmla="*/ 21396 w 81"/>
                <a:gd name="T9" fmla="*/ 212727 h 130"/>
                <a:gd name="T10" fmla="*/ 35096 w 81"/>
                <a:gd name="T11" fmla="*/ 192892 h 130"/>
                <a:gd name="T12" fmla="*/ 46121 w 81"/>
                <a:gd name="T13" fmla="*/ 187801 h 130"/>
                <a:gd name="T14" fmla="*/ 49636 w 81"/>
                <a:gd name="T15" fmla="*/ 182119 h 130"/>
                <a:gd name="T16" fmla="*/ 70350 w 81"/>
                <a:gd name="T17" fmla="*/ 148819 h 130"/>
                <a:gd name="T18" fmla="*/ 59980 w 81"/>
                <a:gd name="T19" fmla="*/ 145918 h 130"/>
                <a:gd name="T20" fmla="*/ 56491 w 81"/>
                <a:gd name="T21" fmla="*/ 138046 h 130"/>
                <a:gd name="T22" fmla="*/ 56491 w 81"/>
                <a:gd name="T23" fmla="*/ 129575 h 130"/>
                <a:gd name="T24" fmla="*/ 56491 w 81"/>
                <a:gd name="T25" fmla="*/ 123893 h 130"/>
                <a:gd name="T26" fmla="*/ 56491 w 81"/>
                <a:gd name="T27" fmla="*/ 118777 h 130"/>
                <a:gd name="T28" fmla="*/ 91587 w 81"/>
                <a:gd name="T29" fmla="*/ 0 h 130"/>
                <a:gd name="T30" fmla="*/ 119833 w 81"/>
                <a:gd name="T31" fmla="*/ 52661 h 130"/>
                <a:gd name="T32" fmla="*/ 126811 w 81"/>
                <a:gd name="T33" fmla="*/ 71803 h 130"/>
                <a:gd name="T34" fmla="*/ 123322 w 81"/>
                <a:gd name="T35" fmla="*/ 79796 h 130"/>
                <a:gd name="T36" fmla="*/ 130853 w 81"/>
                <a:gd name="T37" fmla="*/ 85361 h 130"/>
                <a:gd name="T38" fmla="*/ 148206 w 81"/>
                <a:gd name="T39" fmla="*/ 107531 h 130"/>
                <a:gd name="T40" fmla="*/ 151567 w 81"/>
                <a:gd name="T41" fmla="*/ 118777 h 130"/>
                <a:gd name="T42" fmla="*/ 159232 w 81"/>
                <a:gd name="T43" fmla="*/ 123893 h 130"/>
                <a:gd name="T44" fmla="*/ 172958 w 81"/>
                <a:gd name="T45" fmla="*/ 126673 h 130"/>
                <a:gd name="T46" fmla="*/ 162593 w 81"/>
                <a:gd name="T47" fmla="*/ 143728 h 130"/>
                <a:gd name="T48" fmla="*/ 159232 w 81"/>
                <a:gd name="T49" fmla="*/ 154384 h 130"/>
                <a:gd name="T50" fmla="*/ 159232 w 81"/>
                <a:gd name="T51" fmla="*/ 157286 h 130"/>
                <a:gd name="T52" fmla="*/ 151567 w 81"/>
                <a:gd name="T53" fmla="*/ 165752 h 130"/>
                <a:gd name="T54" fmla="*/ 151567 w 81"/>
                <a:gd name="T55" fmla="*/ 170868 h 130"/>
                <a:gd name="T56" fmla="*/ 162593 w 81"/>
                <a:gd name="T57" fmla="*/ 179334 h 130"/>
                <a:gd name="T58" fmla="*/ 176452 w 81"/>
                <a:gd name="T59" fmla="*/ 167966 h 130"/>
                <a:gd name="T60" fmla="*/ 179813 w 81"/>
                <a:gd name="T61" fmla="*/ 173648 h 130"/>
                <a:gd name="T62" fmla="*/ 183302 w 81"/>
                <a:gd name="T63" fmla="*/ 176549 h 130"/>
                <a:gd name="T64" fmla="*/ 183302 w 81"/>
                <a:gd name="T65" fmla="*/ 190702 h 130"/>
                <a:gd name="T66" fmla="*/ 190839 w 81"/>
                <a:gd name="T67" fmla="*/ 204260 h 130"/>
                <a:gd name="T68" fmla="*/ 187478 w 81"/>
                <a:gd name="T69" fmla="*/ 209825 h 130"/>
                <a:gd name="T70" fmla="*/ 197689 w 81"/>
                <a:gd name="T71" fmla="*/ 214941 h 130"/>
                <a:gd name="T72" fmla="*/ 201203 w 81"/>
                <a:gd name="T73" fmla="*/ 223407 h 130"/>
                <a:gd name="T74" fmla="*/ 201203 w 81"/>
                <a:gd name="T75" fmla="*/ 231995 h 130"/>
                <a:gd name="T76" fmla="*/ 208058 w 81"/>
                <a:gd name="T77" fmla="*/ 239867 h 130"/>
                <a:gd name="T78" fmla="*/ 215723 w 81"/>
                <a:gd name="T79" fmla="*/ 231995 h 130"/>
                <a:gd name="T80" fmla="*/ 229449 w 81"/>
                <a:gd name="T81" fmla="*/ 236989 h 130"/>
                <a:gd name="T82" fmla="*/ 236299 w 81"/>
                <a:gd name="T83" fmla="*/ 231995 h 130"/>
                <a:gd name="T84" fmla="*/ 250819 w 81"/>
                <a:gd name="T85" fmla="*/ 234775 h 130"/>
                <a:gd name="T86" fmla="*/ 257695 w 81"/>
                <a:gd name="T87" fmla="*/ 236989 h 130"/>
                <a:gd name="T88" fmla="*/ 268039 w 81"/>
                <a:gd name="T89" fmla="*/ 231995 h 130"/>
                <a:gd name="T90" fmla="*/ 279059 w 81"/>
                <a:gd name="T91" fmla="*/ 234775 h 130"/>
                <a:gd name="T92" fmla="*/ 285915 w 81"/>
                <a:gd name="T93" fmla="*/ 242671 h 130"/>
                <a:gd name="T94" fmla="*/ 261184 w 81"/>
                <a:gd name="T95" fmla="*/ 358644 h 130"/>
                <a:gd name="T96" fmla="*/ 0 w 81"/>
                <a:gd name="T97" fmla="*/ 32013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83" name="Freeform 50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144030 w 77"/>
                <a:gd name="T1" fmla="*/ 2786 h 66"/>
                <a:gd name="T2" fmla="*/ 154213 w 77"/>
                <a:gd name="T3" fmla="*/ 27755 h 66"/>
                <a:gd name="T4" fmla="*/ 150861 w 77"/>
                <a:gd name="T5" fmla="*/ 35654 h 66"/>
                <a:gd name="T6" fmla="*/ 140545 w 77"/>
                <a:gd name="T7" fmla="*/ 60624 h 66"/>
                <a:gd name="T8" fmla="*/ 224150 w 77"/>
                <a:gd name="T9" fmla="*/ 91165 h 66"/>
                <a:gd name="T10" fmla="*/ 224150 w 77"/>
                <a:gd name="T11" fmla="*/ 110446 h 66"/>
                <a:gd name="T12" fmla="*/ 220799 w 77"/>
                <a:gd name="T13" fmla="*/ 124604 h 66"/>
                <a:gd name="T14" fmla="*/ 203647 w 77"/>
                <a:gd name="T15" fmla="*/ 121823 h 66"/>
                <a:gd name="T16" fmla="*/ 196816 w 77"/>
                <a:gd name="T17" fmla="*/ 135411 h 66"/>
                <a:gd name="T18" fmla="*/ 217314 w 77"/>
                <a:gd name="T19" fmla="*/ 132630 h 66"/>
                <a:gd name="T20" fmla="*/ 231769 w 77"/>
                <a:gd name="T21" fmla="*/ 129722 h 66"/>
                <a:gd name="T22" fmla="*/ 224150 w 77"/>
                <a:gd name="T23" fmla="*/ 135411 h 66"/>
                <a:gd name="T24" fmla="*/ 231769 w 77"/>
                <a:gd name="T25" fmla="*/ 141099 h 66"/>
                <a:gd name="T26" fmla="*/ 248788 w 77"/>
                <a:gd name="T27" fmla="*/ 129722 h 66"/>
                <a:gd name="T28" fmla="*/ 259784 w 77"/>
                <a:gd name="T29" fmla="*/ 132630 h 66"/>
                <a:gd name="T30" fmla="*/ 256433 w 77"/>
                <a:gd name="T31" fmla="*/ 141099 h 66"/>
                <a:gd name="T32" fmla="*/ 238600 w 77"/>
                <a:gd name="T33" fmla="*/ 154692 h 66"/>
                <a:gd name="T34" fmla="*/ 248788 w 77"/>
                <a:gd name="T35" fmla="*/ 165952 h 66"/>
                <a:gd name="T36" fmla="*/ 270100 w 77"/>
                <a:gd name="T37" fmla="*/ 179637 h 66"/>
                <a:gd name="T38" fmla="*/ 248788 w 77"/>
                <a:gd name="T39" fmla="*/ 173948 h 66"/>
                <a:gd name="T40" fmla="*/ 224150 w 77"/>
                <a:gd name="T41" fmla="*/ 163166 h 66"/>
                <a:gd name="T42" fmla="*/ 213835 w 77"/>
                <a:gd name="T43" fmla="*/ 171045 h 66"/>
                <a:gd name="T44" fmla="*/ 210483 w 77"/>
                <a:gd name="T45" fmla="*/ 179637 h 66"/>
                <a:gd name="T46" fmla="*/ 200167 w 77"/>
                <a:gd name="T47" fmla="*/ 173948 h 66"/>
                <a:gd name="T48" fmla="*/ 189166 w 77"/>
                <a:gd name="T49" fmla="*/ 173948 h 66"/>
                <a:gd name="T50" fmla="*/ 172019 w 77"/>
                <a:gd name="T51" fmla="*/ 176758 h 66"/>
                <a:gd name="T52" fmla="*/ 144030 w 77"/>
                <a:gd name="T53" fmla="*/ 163166 h 66"/>
                <a:gd name="T54" fmla="*/ 133034 w 77"/>
                <a:gd name="T55" fmla="*/ 157478 h 66"/>
                <a:gd name="T56" fmla="*/ 129549 w 77"/>
                <a:gd name="T57" fmla="*/ 154692 h 66"/>
                <a:gd name="T58" fmla="*/ 119234 w 77"/>
                <a:gd name="T59" fmla="*/ 151886 h 66"/>
                <a:gd name="T60" fmla="*/ 115882 w 77"/>
                <a:gd name="T61" fmla="*/ 148979 h 66"/>
                <a:gd name="T62" fmla="*/ 109051 w 77"/>
                <a:gd name="T63" fmla="*/ 160380 h 66"/>
                <a:gd name="T64" fmla="*/ 52786 w 77"/>
                <a:gd name="T65" fmla="*/ 154692 h 66"/>
                <a:gd name="T66" fmla="*/ 13667 w 77"/>
                <a:gd name="T67" fmla="*/ 151886 h 66"/>
                <a:gd name="T68" fmla="*/ 17832 w 77"/>
                <a:gd name="T69" fmla="*/ 146788 h 66"/>
                <a:gd name="T70" fmla="*/ 21312 w 77"/>
                <a:gd name="T71" fmla="*/ 126941 h 66"/>
                <a:gd name="T72" fmla="*/ 21312 w 77"/>
                <a:gd name="T73" fmla="*/ 116135 h 66"/>
                <a:gd name="T74" fmla="*/ 31469 w 77"/>
                <a:gd name="T75" fmla="*/ 102542 h 66"/>
                <a:gd name="T76" fmla="*/ 24663 w 77"/>
                <a:gd name="T77" fmla="*/ 82691 h 66"/>
                <a:gd name="T78" fmla="*/ 21312 w 77"/>
                <a:gd name="T79" fmla="*/ 77573 h 66"/>
                <a:gd name="T80" fmla="*/ 13667 w 77"/>
                <a:gd name="T81" fmla="*/ 69098 h 66"/>
                <a:gd name="T82" fmla="*/ 3485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84" name="Freeform 51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3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2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81991" name="Freeform 53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190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4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4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4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4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652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2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2" name="Freeform 54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1986" name="Freeform 55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3554 w 40"/>
                <a:gd name="T1" fmla="*/ 13548 h 72"/>
                <a:gd name="T2" fmla="*/ 14744 w 40"/>
                <a:gd name="T3" fmla="*/ 123747 h 72"/>
                <a:gd name="T4" fmla="*/ 14744 w 40"/>
                <a:gd name="T5" fmla="*/ 126531 h 72"/>
                <a:gd name="T6" fmla="*/ 14744 w 40"/>
                <a:gd name="T7" fmla="*/ 129309 h 72"/>
                <a:gd name="T8" fmla="*/ 14744 w 40"/>
                <a:gd name="T9" fmla="*/ 134964 h 72"/>
                <a:gd name="T10" fmla="*/ 18303 w 40"/>
                <a:gd name="T11" fmla="*/ 142857 h 72"/>
                <a:gd name="T12" fmla="*/ 21857 w 40"/>
                <a:gd name="T13" fmla="*/ 154216 h 72"/>
                <a:gd name="T14" fmla="*/ 14744 w 40"/>
                <a:gd name="T15" fmla="*/ 162674 h 72"/>
                <a:gd name="T16" fmla="*/ 14744 w 40"/>
                <a:gd name="T17" fmla="*/ 164980 h 72"/>
                <a:gd name="T18" fmla="*/ 7107 w 40"/>
                <a:gd name="T19" fmla="*/ 173443 h 72"/>
                <a:gd name="T20" fmla="*/ 0 w 40"/>
                <a:gd name="T21" fmla="*/ 179005 h 72"/>
                <a:gd name="T22" fmla="*/ 0 w 40"/>
                <a:gd name="T23" fmla="*/ 187580 h 72"/>
                <a:gd name="T24" fmla="*/ 0 w 40"/>
                <a:gd name="T25" fmla="*/ 195449 h 72"/>
                <a:gd name="T26" fmla="*/ 0 w 40"/>
                <a:gd name="T27" fmla="*/ 195449 h 72"/>
                <a:gd name="T28" fmla="*/ 0 w 40"/>
                <a:gd name="T29" fmla="*/ 198227 h 72"/>
                <a:gd name="T30" fmla="*/ 0 w 40"/>
                <a:gd name="T31" fmla="*/ 198227 h 72"/>
                <a:gd name="T32" fmla="*/ 3554 w 40"/>
                <a:gd name="T33" fmla="*/ 198227 h 72"/>
                <a:gd name="T34" fmla="*/ 7107 w 40"/>
                <a:gd name="T35" fmla="*/ 198227 h 72"/>
                <a:gd name="T36" fmla="*/ 7107 w 40"/>
                <a:gd name="T37" fmla="*/ 195449 h 72"/>
                <a:gd name="T38" fmla="*/ 7107 w 40"/>
                <a:gd name="T39" fmla="*/ 192548 h 72"/>
                <a:gd name="T40" fmla="*/ 18303 w 40"/>
                <a:gd name="T41" fmla="*/ 192548 h 72"/>
                <a:gd name="T42" fmla="*/ 28830 w 40"/>
                <a:gd name="T43" fmla="*/ 189769 h 72"/>
                <a:gd name="T44" fmla="*/ 43574 w 40"/>
                <a:gd name="T45" fmla="*/ 195449 h 72"/>
                <a:gd name="T46" fmla="*/ 43574 w 40"/>
                <a:gd name="T47" fmla="*/ 195449 h 72"/>
                <a:gd name="T48" fmla="*/ 47133 w 40"/>
                <a:gd name="T49" fmla="*/ 195449 h 72"/>
                <a:gd name="T50" fmla="*/ 50686 w 40"/>
                <a:gd name="T51" fmla="*/ 187580 h 72"/>
                <a:gd name="T52" fmla="*/ 57634 w 40"/>
                <a:gd name="T53" fmla="*/ 187580 h 72"/>
                <a:gd name="T54" fmla="*/ 61877 w 40"/>
                <a:gd name="T55" fmla="*/ 189769 h 72"/>
                <a:gd name="T56" fmla="*/ 65431 w 40"/>
                <a:gd name="T57" fmla="*/ 192548 h 72"/>
                <a:gd name="T58" fmla="*/ 68984 w 40"/>
                <a:gd name="T59" fmla="*/ 189769 h 72"/>
                <a:gd name="T60" fmla="*/ 72409 w 40"/>
                <a:gd name="T61" fmla="*/ 179005 h 72"/>
                <a:gd name="T62" fmla="*/ 75932 w 40"/>
                <a:gd name="T63" fmla="*/ 176222 h 72"/>
                <a:gd name="T64" fmla="*/ 79490 w 40"/>
                <a:gd name="T65" fmla="*/ 176222 h 72"/>
                <a:gd name="T66" fmla="*/ 87287 w 40"/>
                <a:gd name="T67" fmla="*/ 181901 h 72"/>
                <a:gd name="T68" fmla="*/ 97788 w 40"/>
                <a:gd name="T69" fmla="*/ 181901 h 72"/>
                <a:gd name="T70" fmla="*/ 101342 w 40"/>
                <a:gd name="T71" fmla="*/ 173443 h 72"/>
                <a:gd name="T72" fmla="*/ 119645 w 40"/>
                <a:gd name="T73" fmla="*/ 154216 h 72"/>
                <a:gd name="T74" fmla="*/ 119645 w 40"/>
                <a:gd name="T75" fmla="*/ 145753 h 72"/>
                <a:gd name="T76" fmla="*/ 123064 w 40"/>
                <a:gd name="T77" fmla="*/ 145753 h 72"/>
                <a:gd name="T78" fmla="*/ 134415 w 40"/>
                <a:gd name="T79" fmla="*/ 145753 h 72"/>
                <a:gd name="T80" fmla="*/ 137809 w 40"/>
                <a:gd name="T81" fmla="*/ 142857 h 72"/>
                <a:gd name="T82" fmla="*/ 144921 w 40"/>
                <a:gd name="T83" fmla="*/ 140644 h 72"/>
                <a:gd name="T84" fmla="*/ 144921 w 40"/>
                <a:gd name="T85" fmla="*/ 137865 h 72"/>
                <a:gd name="T86" fmla="*/ 144921 w 40"/>
                <a:gd name="T87" fmla="*/ 129309 h 72"/>
                <a:gd name="T88" fmla="*/ 144921 w 40"/>
                <a:gd name="T89" fmla="*/ 129309 h 72"/>
                <a:gd name="T90" fmla="*/ 144921 w 40"/>
                <a:gd name="T91" fmla="*/ 123747 h 72"/>
                <a:gd name="T92" fmla="*/ 126618 w 40"/>
                <a:gd name="T93" fmla="*/ 2779 h 72"/>
                <a:gd name="T94" fmla="*/ 126618 w 40"/>
                <a:gd name="T95" fmla="*/ 0 h 72"/>
                <a:gd name="T96" fmla="*/ 32383 w 40"/>
                <a:gd name="T97" fmla="*/ 8463 h 72"/>
                <a:gd name="T98" fmla="*/ 28830 w 40"/>
                <a:gd name="T99" fmla="*/ 11359 h 72"/>
                <a:gd name="T100" fmla="*/ 21857 w 40"/>
                <a:gd name="T101" fmla="*/ 13548 h 72"/>
                <a:gd name="T102" fmla="*/ 18303 w 40"/>
                <a:gd name="T103" fmla="*/ 16326 h 72"/>
                <a:gd name="T104" fmla="*/ 10532 w 40"/>
                <a:gd name="T105" fmla="*/ 16326 h 72"/>
                <a:gd name="T106" fmla="*/ 3554 w 40"/>
                <a:gd name="T107" fmla="*/ 13548 h 72"/>
                <a:gd name="T108" fmla="*/ 3554 w 40"/>
                <a:gd name="T109" fmla="*/ 13548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87" name="Freeform 57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66348 w 79"/>
                <a:gd name="T1" fmla="*/ 135827 h 51"/>
                <a:gd name="T2" fmla="*/ 192191 w 79"/>
                <a:gd name="T3" fmla="*/ 116493 h 51"/>
                <a:gd name="T4" fmla="*/ 231236 w 79"/>
                <a:gd name="T5" fmla="*/ 110795 h 51"/>
                <a:gd name="T6" fmla="*/ 234586 w 79"/>
                <a:gd name="T7" fmla="*/ 110795 h 51"/>
                <a:gd name="T8" fmla="*/ 234586 w 79"/>
                <a:gd name="T9" fmla="*/ 108007 h 51"/>
                <a:gd name="T10" fmla="*/ 234586 w 79"/>
                <a:gd name="T11" fmla="*/ 105669 h 51"/>
                <a:gd name="T12" fmla="*/ 238063 w 79"/>
                <a:gd name="T13" fmla="*/ 102881 h 51"/>
                <a:gd name="T14" fmla="*/ 244890 w 79"/>
                <a:gd name="T15" fmla="*/ 102881 h 51"/>
                <a:gd name="T16" fmla="*/ 248209 w 79"/>
                <a:gd name="T17" fmla="*/ 102881 h 51"/>
                <a:gd name="T18" fmla="*/ 258514 w 79"/>
                <a:gd name="T19" fmla="*/ 97183 h 51"/>
                <a:gd name="T20" fmla="*/ 258514 w 79"/>
                <a:gd name="T21" fmla="*/ 91486 h 51"/>
                <a:gd name="T22" fmla="*/ 269499 w 79"/>
                <a:gd name="T23" fmla="*/ 85768 h 51"/>
                <a:gd name="T24" fmla="*/ 276300 w 79"/>
                <a:gd name="T25" fmla="*/ 82976 h 51"/>
                <a:gd name="T26" fmla="*/ 276300 w 79"/>
                <a:gd name="T27" fmla="*/ 80642 h 51"/>
                <a:gd name="T28" fmla="*/ 269499 w 79"/>
                <a:gd name="T29" fmla="*/ 77854 h 51"/>
                <a:gd name="T30" fmla="*/ 266021 w 79"/>
                <a:gd name="T31" fmla="*/ 74944 h 51"/>
                <a:gd name="T32" fmla="*/ 262672 w 79"/>
                <a:gd name="T33" fmla="*/ 74944 h 51"/>
                <a:gd name="T34" fmla="*/ 262672 w 79"/>
                <a:gd name="T35" fmla="*/ 72156 h 51"/>
                <a:gd name="T36" fmla="*/ 255037 w 79"/>
                <a:gd name="T37" fmla="*/ 72156 h 51"/>
                <a:gd name="T38" fmla="*/ 255037 w 79"/>
                <a:gd name="T39" fmla="*/ 66459 h 51"/>
                <a:gd name="T40" fmla="*/ 248209 w 79"/>
                <a:gd name="T41" fmla="*/ 66459 h 51"/>
                <a:gd name="T42" fmla="*/ 248209 w 79"/>
                <a:gd name="T43" fmla="*/ 63671 h 51"/>
                <a:gd name="T44" fmla="*/ 248209 w 79"/>
                <a:gd name="T45" fmla="*/ 55634 h 51"/>
                <a:gd name="T46" fmla="*/ 251687 w 79"/>
                <a:gd name="T47" fmla="*/ 55634 h 51"/>
                <a:gd name="T48" fmla="*/ 248209 w 79"/>
                <a:gd name="T49" fmla="*/ 50034 h 51"/>
                <a:gd name="T50" fmla="*/ 244890 w 79"/>
                <a:gd name="T51" fmla="*/ 47124 h 51"/>
                <a:gd name="T52" fmla="*/ 244890 w 79"/>
                <a:gd name="T53" fmla="*/ 47124 h 51"/>
                <a:gd name="T54" fmla="*/ 248209 w 79"/>
                <a:gd name="T55" fmla="*/ 44337 h 51"/>
                <a:gd name="T56" fmla="*/ 251687 w 79"/>
                <a:gd name="T57" fmla="*/ 41432 h 51"/>
                <a:gd name="T58" fmla="*/ 255037 w 79"/>
                <a:gd name="T59" fmla="*/ 33517 h 51"/>
                <a:gd name="T60" fmla="*/ 255037 w 79"/>
                <a:gd name="T61" fmla="*/ 30725 h 51"/>
                <a:gd name="T62" fmla="*/ 258514 w 79"/>
                <a:gd name="T63" fmla="*/ 27820 h 51"/>
                <a:gd name="T64" fmla="*/ 258514 w 79"/>
                <a:gd name="T65" fmla="*/ 25027 h 51"/>
                <a:gd name="T66" fmla="*/ 255037 w 79"/>
                <a:gd name="T67" fmla="*/ 25027 h 51"/>
                <a:gd name="T68" fmla="*/ 244890 w 79"/>
                <a:gd name="T69" fmla="*/ 22122 h 51"/>
                <a:gd name="T70" fmla="*/ 244890 w 79"/>
                <a:gd name="T71" fmla="*/ 22122 h 51"/>
                <a:gd name="T72" fmla="*/ 241413 w 79"/>
                <a:gd name="T73" fmla="*/ 19310 h 51"/>
                <a:gd name="T74" fmla="*/ 241413 w 79"/>
                <a:gd name="T75" fmla="*/ 16517 h 51"/>
                <a:gd name="T76" fmla="*/ 234586 w 79"/>
                <a:gd name="T77" fmla="*/ 8486 h 51"/>
                <a:gd name="T78" fmla="*/ 231236 w 79"/>
                <a:gd name="T79" fmla="*/ 8486 h 51"/>
                <a:gd name="T80" fmla="*/ 231236 w 79"/>
                <a:gd name="T81" fmla="*/ 5698 h 51"/>
                <a:gd name="T82" fmla="*/ 227079 w 79"/>
                <a:gd name="T83" fmla="*/ 5698 h 51"/>
                <a:gd name="T84" fmla="*/ 227079 w 79"/>
                <a:gd name="T85" fmla="*/ 5698 h 51"/>
                <a:gd name="T86" fmla="*/ 227079 w 79"/>
                <a:gd name="T87" fmla="*/ 2788 h 51"/>
                <a:gd name="T88" fmla="*/ 223601 w 79"/>
                <a:gd name="T89" fmla="*/ 0 h 51"/>
                <a:gd name="T90" fmla="*/ 31435 w 79"/>
                <a:gd name="T91" fmla="*/ 30725 h 51"/>
                <a:gd name="T92" fmla="*/ 28086 w 79"/>
                <a:gd name="T93" fmla="*/ 19310 h 51"/>
                <a:gd name="T94" fmla="*/ 17781 w 79"/>
                <a:gd name="T95" fmla="*/ 27820 h 51"/>
                <a:gd name="T96" fmla="*/ 17781 w 79"/>
                <a:gd name="T97" fmla="*/ 27820 h 51"/>
                <a:gd name="T98" fmla="*/ 13649 w 79"/>
                <a:gd name="T99" fmla="*/ 25027 h 51"/>
                <a:gd name="T100" fmla="*/ 13649 w 79"/>
                <a:gd name="T101" fmla="*/ 25027 h 51"/>
                <a:gd name="T102" fmla="*/ 10305 w 79"/>
                <a:gd name="T103" fmla="*/ 30725 h 51"/>
                <a:gd name="T104" fmla="*/ 3477 w 79"/>
                <a:gd name="T105" fmla="*/ 35851 h 51"/>
                <a:gd name="T106" fmla="*/ 0 w 79"/>
                <a:gd name="T107" fmla="*/ 38639 h 51"/>
                <a:gd name="T108" fmla="*/ 13649 w 79"/>
                <a:gd name="T109" fmla="*/ 99976 h 51"/>
                <a:gd name="T110" fmla="*/ 21264 w 79"/>
                <a:gd name="T111" fmla="*/ 141525 h 51"/>
                <a:gd name="T112" fmla="*/ 66348 w 79"/>
                <a:gd name="T113" fmla="*/ 135827 h 51"/>
                <a:gd name="T114" fmla="*/ 66348 w 79"/>
                <a:gd name="T115" fmla="*/ 13582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88" name="Freeform 59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145427 w 69"/>
                <a:gd name="T1" fmla="*/ 144879 h 53"/>
                <a:gd name="T2" fmla="*/ 135028 w 69"/>
                <a:gd name="T3" fmla="*/ 142109 h 53"/>
                <a:gd name="T4" fmla="*/ 131657 w 69"/>
                <a:gd name="T5" fmla="*/ 131400 h 53"/>
                <a:gd name="T6" fmla="*/ 117077 w 69"/>
                <a:gd name="T7" fmla="*/ 120189 h 53"/>
                <a:gd name="T8" fmla="*/ 110181 w 69"/>
                <a:gd name="T9" fmla="*/ 106705 h 53"/>
                <a:gd name="T10" fmla="*/ 103178 w 69"/>
                <a:gd name="T11" fmla="*/ 101044 h 53"/>
                <a:gd name="T12" fmla="*/ 88731 w 69"/>
                <a:gd name="T13" fmla="*/ 93201 h 53"/>
                <a:gd name="T14" fmla="*/ 81702 w 69"/>
                <a:gd name="T15" fmla="*/ 87559 h 53"/>
                <a:gd name="T16" fmla="*/ 78331 w 69"/>
                <a:gd name="T17" fmla="*/ 82015 h 53"/>
                <a:gd name="T18" fmla="*/ 53351 w 69"/>
                <a:gd name="T19" fmla="*/ 68531 h 53"/>
                <a:gd name="T20" fmla="*/ 46456 w 69"/>
                <a:gd name="T21" fmla="*/ 62869 h 53"/>
                <a:gd name="T22" fmla="*/ 35374 w 69"/>
                <a:gd name="T23" fmla="*/ 51683 h 53"/>
                <a:gd name="T24" fmla="*/ 28346 w 69"/>
                <a:gd name="T25" fmla="*/ 43841 h 53"/>
                <a:gd name="T26" fmla="*/ 3499 w 69"/>
                <a:gd name="T27" fmla="*/ 38174 h 53"/>
                <a:gd name="T28" fmla="*/ 3499 w 69"/>
                <a:gd name="T29" fmla="*/ 27557 h 53"/>
                <a:gd name="T30" fmla="*/ 10399 w 69"/>
                <a:gd name="T31" fmla="*/ 21920 h 53"/>
                <a:gd name="T32" fmla="*/ 10399 w 69"/>
                <a:gd name="T33" fmla="*/ 19146 h 53"/>
                <a:gd name="T34" fmla="*/ 28346 w 69"/>
                <a:gd name="T35" fmla="*/ 13508 h 53"/>
                <a:gd name="T36" fmla="*/ 42931 w 69"/>
                <a:gd name="T37" fmla="*/ 8412 h 53"/>
                <a:gd name="T38" fmla="*/ 46456 w 69"/>
                <a:gd name="T39" fmla="*/ 5661 h 53"/>
                <a:gd name="T40" fmla="*/ 110181 w 69"/>
                <a:gd name="T41" fmla="*/ 2775 h 53"/>
                <a:gd name="T42" fmla="*/ 110181 w 69"/>
                <a:gd name="T43" fmla="*/ 5661 h 53"/>
                <a:gd name="T44" fmla="*/ 124634 w 69"/>
                <a:gd name="T45" fmla="*/ 10617 h 53"/>
                <a:gd name="T46" fmla="*/ 181484 w 69"/>
                <a:gd name="T47" fmla="*/ 10617 h 53"/>
                <a:gd name="T48" fmla="*/ 241869 w 69"/>
                <a:gd name="T49" fmla="*/ 46610 h 53"/>
                <a:gd name="T50" fmla="*/ 234841 w 69"/>
                <a:gd name="T51" fmla="*/ 51683 h 53"/>
                <a:gd name="T52" fmla="*/ 223759 w 69"/>
                <a:gd name="T53" fmla="*/ 65756 h 53"/>
                <a:gd name="T54" fmla="*/ 220255 w 69"/>
                <a:gd name="T55" fmla="*/ 76373 h 53"/>
                <a:gd name="T56" fmla="*/ 220255 w 69"/>
                <a:gd name="T57" fmla="*/ 82015 h 53"/>
                <a:gd name="T58" fmla="*/ 213359 w 69"/>
                <a:gd name="T59" fmla="*/ 84785 h 53"/>
                <a:gd name="T60" fmla="*/ 209994 w 69"/>
                <a:gd name="T61" fmla="*/ 90427 h 53"/>
                <a:gd name="T62" fmla="*/ 202278 w 69"/>
                <a:gd name="T63" fmla="*/ 95523 h 53"/>
                <a:gd name="T64" fmla="*/ 188384 w 69"/>
                <a:gd name="T65" fmla="*/ 106705 h 53"/>
                <a:gd name="T66" fmla="*/ 178118 w 69"/>
                <a:gd name="T67" fmla="*/ 112347 h 53"/>
                <a:gd name="T68" fmla="*/ 173932 w 69"/>
                <a:gd name="T69" fmla="*/ 117322 h 53"/>
                <a:gd name="T70" fmla="*/ 163533 w 69"/>
                <a:gd name="T71" fmla="*/ 120189 h 53"/>
                <a:gd name="T72" fmla="*/ 163533 w 69"/>
                <a:gd name="T73" fmla="*/ 122964 h 53"/>
                <a:gd name="T74" fmla="*/ 160034 w 69"/>
                <a:gd name="T75" fmla="*/ 128625 h 53"/>
                <a:gd name="T76" fmla="*/ 153138 w 69"/>
                <a:gd name="T77" fmla="*/ 131400 h 53"/>
                <a:gd name="T78" fmla="*/ 153138 w 69"/>
                <a:gd name="T79" fmla="*/ 131400 h 53"/>
                <a:gd name="T80" fmla="*/ 153138 w 69"/>
                <a:gd name="T81" fmla="*/ 134145 h 53"/>
                <a:gd name="T82" fmla="*/ 156509 w 69"/>
                <a:gd name="T83" fmla="*/ 136467 h 53"/>
                <a:gd name="T84" fmla="*/ 148952 w 69"/>
                <a:gd name="T85" fmla="*/ 139242 h 53"/>
                <a:gd name="T86" fmla="*/ 145427 w 69"/>
                <a:gd name="T87" fmla="*/ 142109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89" name="Freeform 60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32393 w 73"/>
                <a:gd name="T1" fmla="*/ 113762 h 77"/>
                <a:gd name="T2" fmla="*/ 40165 w 73"/>
                <a:gd name="T3" fmla="*/ 122254 h 77"/>
                <a:gd name="T4" fmla="*/ 47144 w 73"/>
                <a:gd name="T5" fmla="*/ 127977 h 77"/>
                <a:gd name="T6" fmla="*/ 47144 w 73"/>
                <a:gd name="T7" fmla="*/ 135892 h 77"/>
                <a:gd name="T8" fmla="*/ 50698 w 73"/>
                <a:gd name="T9" fmla="*/ 138681 h 77"/>
                <a:gd name="T10" fmla="*/ 47144 w 73"/>
                <a:gd name="T11" fmla="*/ 152988 h 77"/>
                <a:gd name="T12" fmla="*/ 43590 w 73"/>
                <a:gd name="T13" fmla="*/ 166627 h 77"/>
                <a:gd name="T14" fmla="*/ 50698 w 73"/>
                <a:gd name="T15" fmla="*/ 188757 h 77"/>
                <a:gd name="T16" fmla="*/ 57677 w 73"/>
                <a:gd name="T17" fmla="*/ 197244 h 77"/>
                <a:gd name="T18" fmla="*/ 61896 w 73"/>
                <a:gd name="T19" fmla="*/ 205281 h 77"/>
                <a:gd name="T20" fmla="*/ 65450 w 73"/>
                <a:gd name="T21" fmla="*/ 210980 h 77"/>
                <a:gd name="T22" fmla="*/ 210431 w 73"/>
                <a:gd name="T23" fmla="*/ 210980 h 77"/>
                <a:gd name="T24" fmla="*/ 217544 w 73"/>
                <a:gd name="T25" fmla="*/ 213768 h 77"/>
                <a:gd name="T26" fmla="*/ 213985 w 73"/>
                <a:gd name="T27" fmla="*/ 197244 h 77"/>
                <a:gd name="T28" fmla="*/ 217544 w 73"/>
                <a:gd name="T29" fmla="*/ 191662 h 77"/>
                <a:gd name="T30" fmla="*/ 232291 w 73"/>
                <a:gd name="T31" fmla="*/ 191662 h 77"/>
                <a:gd name="T32" fmla="*/ 242824 w 73"/>
                <a:gd name="T33" fmla="*/ 191662 h 77"/>
                <a:gd name="T34" fmla="*/ 242824 w 73"/>
                <a:gd name="T35" fmla="*/ 180241 h 77"/>
                <a:gd name="T36" fmla="*/ 242824 w 73"/>
                <a:gd name="T37" fmla="*/ 172325 h 77"/>
                <a:gd name="T38" fmla="*/ 249777 w 73"/>
                <a:gd name="T39" fmla="*/ 147289 h 77"/>
                <a:gd name="T40" fmla="*/ 257575 w 73"/>
                <a:gd name="T41" fmla="*/ 133080 h 77"/>
                <a:gd name="T42" fmla="*/ 264683 w 73"/>
                <a:gd name="T43" fmla="*/ 130765 h 77"/>
                <a:gd name="T44" fmla="*/ 264683 w 73"/>
                <a:gd name="T45" fmla="*/ 127977 h 77"/>
                <a:gd name="T46" fmla="*/ 261129 w 73"/>
                <a:gd name="T47" fmla="*/ 127977 h 77"/>
                <a:gd name="T48" fmla="*/ 249777 w 73"/>
                <a:gd name="T49" fmla="*/ 125042 h 77"/>
                <a:gd name="T50" fmla="*/ 246378 w 73"/>
                <a:gd name="T51" fmla="*/ 113762 h 77"/>
                <a:gd name="T52" fmla="*/ 232291 w 73"/>
                <a:gd name="T53" fmla="*/ 102936 h 77"/>
                <a:gd name="T54" fmla="*/ 224518 w 73"/>
                <a:gd name="T55" fmla="*/ 88726 h 77"/>
                <a:gd name="T56" fmla="*/ 217544 w 73"/>
                <a:gd name="T57" fmla="*/ 83028 h 77"/>
                <a:gd name="T58" fmla="*/ 202633 w 73"/>
                <a:gd name="T59" fmla="*/ 75112 h 77"/>
                <a:gd name="T60" fmla="*/ 195680 w 73"/>
                <a:gd name="T61" fmla="*/ 69389 h 77"/>
                <a:gd name="T62" fmla="*/ 192126 w 73"/>
                <a:gd name="T63" fmla="*/ 63690 h 77"/>
                <a:gd name="T64" fmla="*/ 166846 w 73"/>
                <a:gd name="T65" fmla="*/ 50076 h 77"/>
                <a:gd name="T66" fmla="*/ 159733 w 73"/>
                <a:gd name="T67" fmla="*/ 44353 h 77"/>
                <a:gd name="T68" fmla="*/ 148541 w 73"/>
                <a:gd name="T69" fmla="*/ 33527 h 77"/>
                <a:gd name="T70" fmla="*/ 141428 w 73"/>
                <a:gd name="T71" fmla="*/ 25036 h 77"/>
                <a:gd name="T72" fmla="*/ 116148 w 73"/>
                <a:gd name="T73" fmla="*/ 19337 h 77"/>
                <a:gd name="T74" fmla="*/ 116148 w 73"/>
                <a:gd name="T75" fmla="*/ 8487 h 77"/>
                <a:gd name="T76" fmla="*/ 123122 w 73"/>
                <a:gd name="T77" fmla="*/ 2788 h 77"/>
                <a:gd name="T78" fmla="*/ 123122 w 73"/>
                <a:gd name="T79" fmla="*/ 0 h 77"/>
                <a:gd name="T80" fmla="*/ 0 w 73"/>
                <a:gd name="T81" fmla="*/ 13614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0" name="Freeform 62"/>
            <p:cNvSpPr>
              <a:spLocks/>
            </p:cNvSpPr>
            <p:nvPr/>
          </p:nvSpPr>
          <p:spPr bwMode="auto">
            <a:xfrm>
              <a:off x="4662" y="1901"/>
              <a:ext cx="76" cy="117"/>
            </a:xfrm>
            <a:custGeom>
              <a:avLst/>
              <a:gdLst>
                <a:gd name="T0" fmla="*/ 50084 w 15"/>
                <a:gd name="T1" fmla="*/ 60484 h 24"/>
                <a:gd name="T2" fmla="*/ 50084 w 15"/>
                <a:gd name="T3" fmla="*/ 55375 h 24"/>
                <a:gd name="T4" fmla="*/ 46826 w 15"/>
                <a:gd name="T5" fmla="*/ 49696 h 24"/>
                <a:gd name="T6" fmla="*/ 40199 w 15"/>
                <a:gd name="T7" fmla="*/ 44036 h 24"/>
                <a:gd name="T8" fmla="*/ 33551 w 15"/>
                <a:gd name="T9" fmla="*/ 41257 h 24"/>
                <a:gd name="T10" fmla="*/ 30319 w 15"/>
                <a:gd name="T11" fmla="*/ 38478 h 24"/>
                <a:gd name="T12" fmla="*/ 30319 w 15"/>
                <a:gd name="T13" fmla="*/ 32799 h 24"/>
                <a:gd name="T14" fmla="*/ 23028 w 15"/>
                <a:gd name="T15" fmla="*/ 24906 h 24"/>
                <a:gd name="T16" fmla="*/ 19765 w 15"/>
                <a:gd name="T17" fmla="*/ 22006 h 24"/>
                <a:gd name="T18" fmla="*/ 16507 w 15"/>
                <a:gd name="T19" fmla="*/ 16326 h 24"/>
                <a:gd name="T20" fmla="*/ 13143 w 15"/>
                <a:gd name="T21" fmla="*/ 13548 h 24"/>
                <a:gd name="T22" fmla="*/ 13143 w 15"/>
                <a:gd name="T23" fmla="*/ 11359 h 24"/>
                <a:gd name="T24" fmla="*/ 13143 w 15"/>
                <a:gd name="T25" fmla="*/ 11359 h 24"/>
                <a:gd name="T26" fmla="*/ 13143 w 15"/>
                <a:gd name="T27" fmla="*/ 8463 h 24"/>
                <a:gd name="T28" fmla="*/ 16507 w 15"/>
                <a:gd name="T29" fmla="*/ 0 h 24"/>
                <a:gd name="T30" fmla="*/ 13143 w 15"/>
                <a:gd name="T31" fmla="*/ 0 h 24"/>
                <a:gd name="T32" fmla="*/ 6622 w 15"/>
                <a:gd name="T33" fmla="*/ 0 h 24"/>
                <a:gd name="T34" fmla="*/ 3258 w 15"/>
                <a:gd name="T35" fmla="*/ 2779 h 24"/>
                <a:gd name="T36" fmla="*/ 3258 w 15"/>
                <a:gd name="T37" fmla="*/ 5679 h 24"/>
                <a:gd name="T38" fmla="*/ 3258 w 15"/>
                <a:gd name="T39" fmla="*/ 8463 h 24"/>
                <a:gd name="T40" fmla="*/ 0 w 15"/>
                <a:gd name="T41" fmla="*/ 8463 h 24"/>
                <a:gd name="T42" fmla="*/ 23028 w 15"/>
                <a:gd name="T43" fmla="*/ 66047 h 24"/>
                <a:gd name="T44" fmla="*/ 50084 w 15"/>
                <a:gd name="T45" fmla="*/ 60484 h 24"/>
                <a:gd name="T46" fmla="*/ 50084 w 15"/>
                <a:gd name="T47" fmla="*/ 60484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1939" name="Freeform 63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40" name="Freeform 64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41" name="Freeform 65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42" name="Freeform 66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43" name="Freeform 67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44" name="Freeform 68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69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81955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56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57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58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59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0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1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2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1946" name="Text Box 117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81947" name="Text Box 14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81948" name="Rectangle 15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1949" name="Rectangle 15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1950" name="Rectangle 15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81951" name="Rectangle 15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1952" name="Rectangle 15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1953" name="Rectangle 15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1954" name="Rectangle 156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98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82947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48" name="Freeform 3"/>
          <p:cNvSpPr>
            <a:spLocks/>
          </p:cNvSpPr>
          <p:nvPr/>
        </p:nvSpPr>
        <p:spPr bwMode="auto">
          <a:xfrm>
            <a:off x="3984625" y="2398713"/>
            <a:ext cx="681038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49" name="Freeform 4"/>
          <p:cNvSpPr>
            <a:spLocks/>
          </p:cNvSpPr>
          <p:nvPr/>
        </p:nvSpPr>
        <p:spPr bwMode="auto">
          <a:xfrm>
            <a:off x="3962400" y="2794000"/>
            <a:ext cx="80486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0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1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2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3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4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5" name="Freeform 10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6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7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8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59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0" name="Freeform 15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1" name="Freeform 16"/>
          <p:cNvSpPr>
            <a:spLocks/>
          </p:cNvSpPr>
          <p:nvPr/>
        </p:nvSpPr>
        <p:spPr bwMode="auto">
          <a:xfrm>
            <a:off x="5988050" y="3009900"/>
            <a:ext cx="442913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2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3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4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5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6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7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8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69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83016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7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8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9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0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1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2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3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4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5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6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7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8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9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30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2971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72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73" name="Freeform 43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99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74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99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75" name="Freeform 45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76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77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78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79" name="Freeform 49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80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83014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5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2982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83" name="Freeform 55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84" name="Freeform 56"/>
          <p:cNvSpPr>
            <a:spLocks/>
          </p:cNvSpPr>
          <p:nvPr/>
        </p:nvSpPr>
        <p:spPr bwMode="auto">
          <a:xfrm>
            <a:off x="6113463" y="2732088"/>
            <a:ext cx="569912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85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86" name="Freeform 58"/>
          <p:cNvSpPr>
            <a:spLocks/>
          </p:cNvSpPr>
          <p:nvPr/>
        </p:nvSpPr>
        <p:spPr bwMode="auto">
          <a:xfrm>
            <a:off x="5973763" y="3730625"/>
            <a:ext cx="4984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87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88" name="Freeform 60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89" name="Freeform 61"/>
          <p:cNvSpPr>
            <a:spLocks/>
          </p:cNvSpPr>
          <p:nvPr/>
        </p:nvSpPr>
        <p:spPr bwMode="auto">
          <a:xfrm>
            <a:off x="6589713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90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91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92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93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94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95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83006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07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08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09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0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1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2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3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2997" name="Rectangle 99"/>
          <p:cNvSpPr>
            <a:spLocks noChangeArrowheads="1"/>
          </p:cNvSpPr>
          <p:nvPr/>
        </p:nvSpPr>
        <p:spPr bwMode="auto">
          <a:xfrm>
            <a:off x="0" y="242888"/>
            <a:ext cx="9144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prstTxWarp prst="textNoShape">
              <a:avLst/>
            </a:prstTxWarp>
          </a:bodyPr>
          <a:lstStyle/>
          <a:p>
            <a:pPr algn="ctr"/>
            <a:r>
              <a:rPr lang="en-US" b="1">
                <a:solidFill>
                  <a:srgbClr val="000000"/>
                </a:solidFill>
                <a:latin typeface="Verdana" charset="0"/>
              </a:rPr>
              <a:t>Obesity Trends* Among U.S. Adults</a:t>
            </a:r>
            <a:br>
              <a:rPr lang="en-US" b="1">
                <a:solidFill>
                  <a:srgbClr val="000000"/>
                </a:solidFill>
                <a:latin typeface="Verdana" charset="0"/>
              </a:rPr>
            </a:br>
            <a:r>
              <a:rPr lang="en-US" b="1">
                <a:solidFill>
                  <a:srgbClr val="DE3021"/>
                </a:solidFill>
                <a:latin typeface="Verdana" charset="0"/>
              </a:rPr>
              <a:t>BRFSS, 2002</a:t>
            </a:r>
          </a:p>
        </p:txBody>
      </p:sp>
      <p:sp>
        <p:nvSpPr>
          <p:cNvPr id="82998" name="Text Box 11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82999" name="Rectangle 12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3000" name="Rectangle 12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3001" name="Rectangle 12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83002" name="Rectangle 12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3003" name="Rectangle 12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3004" name="Rectangle 12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3005" name="Rectangle 126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71" name="Freeform 3"/>
          <p:cNvSpPr>
            <a:spLocks/>
          </p:cNvSpPr>
          <p:nvPr/>
        </p:nvSpPr>
        <p:spPr bwMode="auto">
          <a:xfrm>
            <a:off x="3984625" y="2398713"/>
            <a:ext cx="681038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72" name="Freeform 4"/>
          <p:cNvSpPr>
            <a:spLocks/>
          </p:cNvSpPr>
          <p:nvPr/>
        </p:nvSpPr>
        <p:spPr bwMode="auto">
          <a:xfrm>
            <a:off x="3962400" y="2794000"/>
            <a:ext cx="80486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73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74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75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76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77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78" name="Freeform 10"/>
          <p:cNvSpPr>
            <a:spLocks/>
          </p:cNvSpPr>
          <p:nvPr/>
        </p:nvSpPr>
        <p:spPr bwMode="auto">
          <a:xfrm>
            <a:off x="5343525" y="3265488"/>
            <a:ext cx="719138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79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0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1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2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3" name="Freeform 15"/>
          <p:cNvSpPr>
            <a:spLocks/>
          </p:cNvSpPr>
          <p:nvPr/>
        </p:nvSpPr>
        <p:spPr bwMode="auto">
          <a:xfrm>
            <a:off x="5591175" y="4311650"/>
            <a:ext cx="890588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4" name="Freeform 16"/>
          <p:cNvSpPr>
            <a:spLocks/>
          </p:cNvSpPr>
          <p:nvPr/>
        </p:nvSpPr>
        <p:spPr bwMode="auto">
          <a:xfrm>
            <a:off x="5988050" y="3009900"/>
            <a:ext cx="442913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5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6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7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8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89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90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91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92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84040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41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42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43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44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45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46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47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48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49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50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51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52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53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54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3994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95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96" name="Freeform 43"/>
          <p:cNvSpPr>
            <a:spLocks/>
          </p:cNvSpPr>
          <p:nvPr/>
        </p:nvSpPr>
        <p:spPr bwMode="auto">
          <a:xfrm>
            <a:off x="2168525" y="2035175"/>
            <a:ext cx="782638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97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98" name="Freeform 45"/>
          <p:cNvSpPr>
            <a:spLocks/>
          </p:cNvSpPr>
          <p:nvPr/>
        </p:nvSpPr>
        <p:spPr bwMode="auto">
          <a:xfrm>
            <a:off x="3052763" y="1857375"/>
            <a:ext cx="996950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99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00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01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02" name="Freeform 49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03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84038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39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005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06" name="Freeform 55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07" name="Freeform 56"/>
          <p:cNvSpPr>
            <a:spLocks/>
          </p:cNvSpPr>
          <p:nvPr/>
        </p:nvSpPr>
        <p:spPr bwMode="auto">
          <a:xfrm>
            <a:off x="6113463" y="2732088"/>
            <a:ext cx="569912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08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09" name="Freeform 58"/>
          <p:cNvSpPr>
            <a:spLocks/>
          </p:cNvSpPr>
          <p:nvPr/>
        </p:nvSpPr>
        <p:spPr bwMode="auto">
          <a:xfrm>
            <a:off x="5973763" y="3730625"/>
            <a:ext cx="4984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10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11" name="Freeform 60"/>
          <p:cNvSpPr>
            <a:spLocks/>
          </p:cNvSpPr>
          <p:nvPr/>
        </p:nvSpPr>
        <p:spPr bwMode="auto">
          <a:xfrm>
            <a:off x="6248400" y="3041650"/>
            <a:ext cx="44926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12" name="Freeform 61"/>
          <p:cNvSpPr>
            <a:spLocks/>
          </p:cNvSpPr>
          <p:nvPr/>
        </p:nvSpPr>
        <p:spPr bwMode="auto">
          <a:xfrm>
            <a:off x="6589713" y="3017838"/>
            <a:ext cx="107950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13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14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15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16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17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18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84030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31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32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33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34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35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36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37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020" name="Rectangle 8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2003</a:t>
            </a:r>
          </a:p>
        </p:txBody>
      </p:sp>
      <p:sp>
        <p:nvSpPr>
          <p:cNvPr id="84021" name="Text Box 88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84022" name="Text Box 116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84023" name="Rectangle 117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4024" name="Rectangle 118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4025" name="Rectangle 119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84026" name="Rectangle 120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4027" name="Rectangle 121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4028" name="Rectangle 122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4029" name="Rectangle 123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995" name="Freeform 3"/>
          <p:cNvSpPr>
            <a:spLocks/>
          </p:cNvSpPr>
          <p:nvPr/>
        </p:nvSpPr>
        <p:spPr bwMode="auto">
          <a:xfrm>
            <a:off x="3984625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996" name="Freeform 4"/>
          <p:cNvSpPr>
            <a:spLocks/>
          </p:cNvSpPr>
          <p:nvPr/>
        </p:nvSpPr>
        <p:spPr bwMode="auto">
          <a:xfrm>
            <a:off x="3962400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997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998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999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0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1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2" name="Freeform 10"/>
          <p:cNvSpPr>
            <a:spLocks/>
          </p:cNvSpPr>
          <p:nvPr/>
        </p:nvSpPr>
        <p:spPr bwMode="auto">
          <a:xfrm>
            <a:off x="5343525" y="3265488"/>
            <a:ext cx="7207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3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4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5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6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7" name="Freeform 15"/>
          <p:cNvSpPr>
            <a:spLocks/>
          </p:cNvSpPr>
          <p:nvPr/>
        </p:nvSpPr>
        <p:spPr bwMode="auto">
          <a:xfrm>
            <a:off x="5591175" y="4311650"/>
            <a:ext cx="89217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8" name="Freeform 16"/>
          <p:cNvSpPr>
            <a:spLocks/>
          </p:cNvSpPr>
          <p:nvPr/>
        </p:nvSpPr>
        <p:spPr bwMode="auto">
          <a:xfrm>
            <a:off x="5988050" y="3009900"/>
            <a:ext cx="444500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09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10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11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12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13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14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15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16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85064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65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66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67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68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69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70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71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72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73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74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75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76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77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78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5018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19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20" name="Freeform 43"/>
          <p:cNvSpPr>
            <a:spLocks/>
          </p:cNvSpPr>
          <p:nvPr/>
        </p:nvSpPr>
        <p:spPr bwMode="auto">
          <a:xfrm>
            <a:off x="2168525" y="2035175"/>
            <a:ext cx="78422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21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22" name="Freeform 45"/>
          <p:cNvSpPr>
            <a:spLocks/>
          </p:cNvSpPr>
          <p:nvPr/>
        </p:nvSpPr>
        <p:spPr bwMode="auto">
          <a:xfrm>
            <a:off x="3054350" y="1857375"/>
            <a:ext cx="995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23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24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25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26" name="Freeform 49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27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85062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63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5029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0" name="Freeform 55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1" name="Freeform 56"/>
          <p:cNvSpPr>
            <a:spLocks/>
          </p:cNvSpPr>
          <p:nvPr/>
        </p:nvSpPr>
        <p:spPr bwMode="auto">
          <a:xfrm>
            <a:off x="6115050" y="2732088"/>
            <a:ext cx="568325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2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3" name="Freeform 58"/>
          <p:cNvSpPr>
            <a:spLocks/>
          </p:cNvSpPr>
          <p:nvPr/>
        </p:nvSpPr>
        <p:spPr bwMode="auto">
          <a:xfrm>
            <a:off x="5975350" y="3730625"/>
            <a:ext cx="4968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4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5" name="Freeform 60"/>
          <p:cNvSpPr>
            <a:spLocks/>
          </p:cNvSpPr>
          <p:nvPr/>
        </p:nvSpPr>
        <p:spPr bwMode="auto">
          <a:xfrm>
            <a:off x="6248400" y="3041650"/>
            <a:ext cx="450850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6" name="Freeform 61"/>
          <p:cNvSpPr>
            <a:spLocks/>
          </p:cNvSpPr>
          <p:nvPr/>
        </p:nvSpPr>
        <p:spPr bwMode="auto">
          <a:xfrm>
            <a:off x="6589713" y="3017838"/>
            <a:ext cx="109537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7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8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39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40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41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42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85054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55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56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57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58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59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60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61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5044" name="Rectangle 8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2004</a:t>
            </a:r>
          </a:p>
        </p:txBody>
      </p:sp>
      <p:sp>
        <p:nvSpPr>
          <p:cNvPr id="85045" name="Text Box 102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85046" name="Text Box 13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charset="0"/>
            </a:endParaRPr>
          </a:p>
        </p:txBody>
      </p:sp>
      <p:sp>
        <p:nvSpPr>
          <p:cNvPr id="85047" name="Rectangle 13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5048" name="Rectangle 133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5049" name="Rectangle 134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85050" name="Rectangle 135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5051" name="Rectangle 136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5052" name="Rectangle 13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5053" name="Rectangle 138"/>
          <p:cNvSpPr>
            <a:spLocks noChangeArrowheads="1"/>
          </p:cNvSpPr>
          <p:nvPr/>
        </p:nvSpPr>
        <p:spPr bwMode="auto">
          <a:xfrm>
            <a:off x="395288" y="5892800"/>
            <a:ext cx="54848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Freeform 2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43" name="Freeform 3"/>
          <p:cNvSpPr>
            <a:spLocks/>
          </p:cNvSpPr>
          <p:nvPr/>
        </p:nvSpPr>
        <p:spPr bwMode="auto">
          <a:xfrm>
            <a:off x="3984625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44" name="Freeform 5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45" name="Freeform 7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46" name="Freeform 9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47" name="Freeform 13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48" name="Freeform 15"/>
          <p:cNvSpPr>
            <a:spLocks/>
          </p:cNvSpPr>
          <p:nvPr/>
        </p:nvSpPr>
        <p:spPr bwMode="auto">
          <a:xfrm>
            <a:off x="5591175" y="4311650"/>
            <a:ext cx="89217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49" name="Freeform 18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0" name="Freeform 19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1" name="Freeform 20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2" name="Freeform 21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3" name="Freeform 22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4" name="Freeform 23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5" name="Freeform 24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6" name="Freeform 41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7" name="Freeform 42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8" name="Freeform 43"/>
          <p:cNvSpPr>
            <a:spLocks/>
          </p:cNvSpPr>
          <p:nvPr/>
        </p:nvSpPr>
        <p:spPr bwMode="auto">
          <a:xfrm>
            <a:off x="2168525" y="2035175"/>
            <a:ext cx="78422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59" name="Freeform 4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60" name="Freeform 45"/>
          <p:cNvSpPr>
            <a:spLocks/>
          </p:cNvSpPr>
          <p:nvPr/>
        </p:nvSpPr>
        <p:spPr bwMode="auto">
          <a:xfrm>
            <a:off x="3054350" y="1857375"/>
            <a:ext cx="995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61" name="Freeform 46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62" name="Freeform 47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63" name="Freeform 48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64" name="Freeform 50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09"/>
          <p:cNvGrpSpPr>
            <a:grpSpLocks/>
          </p:cNvGrpSpPr>
          <p:nvPr/>
        </p:nvGrpSpPr>
        <p:grpSpPr bwMode="auto">
          <a:xfrm>
            <a:off x="4903788" y="3009900"/>
            <a:ext cx="1528762" cy="1635125"/>
            <a:chOff x="3475" y="1896"/>
            <a:chExt cx="1083" cy="1030"/>
          </a:xfrm>
        </p:grpSpPr>
        <p:sp>
          <p:nvSpPr>
            <p:cNvPr id="87126" name="Freeform 1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72282 w 61"/>
                <a:gd name="T1" fmla="*/ 0 h 60"/>
                <a:gd name="T2" fmla="*/ 72282 w 61"/>
                <a:gd name="T3" fmla="*/ 8487 h 60"/>
                <a:gd name="T4" fmla="*/ 75834 w 61"/>
                <a:gd name="T5" fmla="*/ 13615 h 60"/>
                <a:gd name="T6" fmla="*/ 68735 w 61"/>
                <a:gd name="T7" fmla="*/ 35868 h 60"/>
                <a:gd name="T8" fmla="*/ 68735 w 61"/>
                <a:gd name="T9" fmla="*/ 41445 h 60"/>
                <a:gd name="T10" fmla="*/ 65343 w 61"/>
                <a:gd name="T11" fmla="*/ 52867 h 60"/>
                <a:gd name="T12" fmla="*/ 54003 w 61"/>
                <a:gd name="T13" fmla="*/ 60905 h 60"/>
                <a:gd name="T14" fmla="*/ 47059 w 61"/>
                <a:gd name="T15" fmla="*/ 63693 h 60"/>
                <a:gd name="T16" fmla="*/ 39955 w 61"/>
                <a:gd name="T17" fmla="*/ 66487 h 60"/>
                <a:gd name="T18" fmla="*/ 35878 w 61"/>
                <a:gd name="T19" fmla="*/ 72210 h 60"/>
                <a:gd name="T20" fmla="*/ 32327 w 61"/>
                <a:gd name="T21" fmla="*/ 83608 h 60"/>
                <a:gd name="T22" fmla="*/ 21836 w 61"/>
                <a:gd name="T23" fmla="*/ 83608 h 60"/>
                <a:gd name="T24" fmla="*/ 14732 w 61"/>
                <a:gd name="T25" fmla="*/ 94434 h 60"/>
                <a:gd name="T26" fmla="*/ 14732 w 61"/>
                <a:gd name="T27" fmla="*/ 105739 h 60"/>
                <a:gd name="T28" fmla="*/ 6970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91 w 61"/>
                <a:gd name="T35" fmla="*/ 141602 h 60"/>
                <a:gd name="T36" fmla="*/ 21836 w 61"/>
                <a:gd name="T37" fmla="*/ 150119 h 60"/>
                <a:gd name="T38" fmla="*/ 28775 w 61"/>
                <a:gd name="T39" fmla="*/ 150119 h 60"/>
                <a:gd name="T40" fmla="*/ 28775 w 61"/>
                <a:gd name="T41" fmla="*/ 153024 h 60"/>
                <a:gd name="T42" fmla="*/ 35878 w 61"/>
                <a:gd name="T43" fmla="*/ 153024 h 60"/>
                <a:gd name="T44" fmla="*/ 35878 w 61"/>
                <a:gd name="T45" fmla="*/ 158152 h 60"/>
                <a:gd name="T46" fmla="*/ 54003 w 61"/>
                <a:gd name="T47" fmla="*/ 166644 h 60"/>
                <a:gd name="T48" fmla="*/ 65343 w 61"/>
                <a:gd name="T49" fmla="*/ 163733 h 60"/>
                <a:gd name="T50" fmla="*/ 68735 w 61"/>
                <a:gd name="T51" fmla="*/ 158152 h 60"/>
                <a:gd name="T52" fmla="*/ 75834 w 61"/>
                <a:gd name="T53" fmla="*/ 163733 h 60"/>
                <a:gd name="T54" fmla="*/ 90566 w 61"/>
                <a:gd name="T55" fmla="*/ 158152 h 60"/>
                <a:gd name="T56" fmla="*/ 94118 w 61"/>
                <a:gd name="T57" fmla="*/ 153024 h 60"/>
                <a:gd name="T58" fmla="*/ 108160 w 61"/>
                <a:gd name="T59" fmla="*/ 147301 h 60"/>
                <a:gd name="T60" fmla="*/ 119346 w 61"/>
                <a:gd name="T61" fmla="*/ 141602 h 60"/>
                <a:gd name="T62" fmla="*/ 119346 w 61"/>
                <a:gd name="T63" fmla="*/ 133115 h 60"/>
                <a:gd name="T64" fmla="*/ 137625 w 61"/>
                <a:gd name="T65" fmla="*/ 88735 h 60"/>
                <a:gd name="T66" fmla="*/ 144569 w 61"/>
                <a:gd name="T67" fmla="*/ 91523 h 60"/>
                <a:gd name="T68" fmla="*/ 148120 w 61"/>
                <a:gd name="T69" fmla="*/ 97247 h 60"/>
                <a:gd name="T70" fmla="*/ 158637 w 61"/>
                <a:gd name="T71" fmla="*/ 88735 h 60"/>
                <a:gd name="T72" fmla="*/ 166405 w 61"/>
                <a:gd name="T73" fmla="*/ 75120 h 60"/>
                <a:gd name="T74" fmla="*/ 176895 w 61"/>
                <a:gd name="T75" fmla="*/ 69397 h 60"/>
                <a:gd name="T76" fmla="*/ 184683 w 61"/>
                <a:gd name="T77" fmla="*/ 63693 h 60"/>
                <a:gd name="T78" fmla="*/ 188235 w 61"/>
                <a:gd name="T79" fmla="*/ 55777 h 60"/>
                <a:gd name="T80" fmla="*/ 188235 w 61"/>
                <a:gd name="T81" fmla="*/ 52867 h 60"/>
                <a:gd name="T82" fmla="*/ 188235 w 61"/>
                <a:gd name="T83" fmla="*/ 41445 h 60"/>
                <a:gd name="T84" fmla="*/ 213463 w 61"/>
                <a:gd name="T85" fmla="*/ 52867 h 60"/>
                <a:gd name="T86" fmla="*/ 217010 w 61"/>
                <a:gd name="T87" fmla="*/ 52867 h 60"/>
                <a:gd name="T88" fmla="*/ 213463 w 61"/>
                <a:gd name="T89" fmla="*/ 35868 h 60"/>
                <a:gd name="T90" fmla="*/ 209912 w 61"/>
                <a:gd name="T91" fmla="*/ 30741 h 60"/>
                <a:gd name="T92" fmla="*/ 202149 w 61"/>
                <a:gd name="T93" fmla="*/ 30741 h 60"/>
                <a:gd name="T94" fmla="*/ 184683 w 61"/>
                <a:gd name="T95" fmla="*/ 33529 h 60"/>
                <a:gd name="T96" fmla="*/ 176895 w 61"/>
                <a:gd name="T97" fmla="*/ 38656 h 60"/>
                <a:gd name="T98" fmla="*/ 166405 w 61"/>
                <a:gd name="T99" fmla="*/ 35868 h 60"/>
                <a:gd name="T100" fmla="*/ 162853 w 61"/>
                <a:gd name="T101" fmla="*/ 41445 h 60"/>
                <a:gd name="T102" fmla="*/ 151672 w 61"/>
                <a:gd name="T103" fmla="*/ 47168 h 60"/>
                <a:gd name="T104" fmla="*/ 141176 w 61"/>
                <a:gd name="T105" fmla="*/ 55777 h 60"/>
                <a:gd name="T106" fmla="*/ 129836 w 61"/>
                <a:gd name="T107" fmla="*/ 35868 h 60"/>
                <a:gd name="T108" fmla="*/ 75834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27" name="Freeform 49" descr="20%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144030 w 77"/>
                <a:gd name="T1" fmla="*/ 2786 h 66"/>
                <a:gd name="T2" fmla="*/ 154213 w 77"/>
                <a:gd name="T3" fmla="*/ 27755 h 66"/>
                <a:gd name="T4" fmla="*/ 150861 w 77"/>
                <a:gd name="T5" fmla="*/ 35654 h 66"/>
                <a:gd name="T6" fmla="*/ 140545 w 77"/>
                <a:gd name="T7" fmla="*/ 60624 h 66"/>
                <a:gd name="T8" fmla="*/ 224150 w 77"/>
                <a:gd name="T9" fmla="*/ 91165 h 66"/>
                <a:gd name="T10" fmla="*/ 224150 w 77"/>
                <a:gd name="T11" fmla="*/ 110446 h 66"/>
                <a:gd name="T12" fmla="*/ 220799 w 77"/>
                <a:gd name="T13" fmla="*/ 124604 h 66"/>
                <a:gd name="T14" fmla="*/ 203647 w 77"/>
                <a:gd name="T15" fmla="*/ 121823 h 66"/>
                <a:gd name="T16" fmla="*/ 196816 w 77"/>
                <a:gd name="T17" fmla="*/ 135411 h 66"/>
                <a:gd name="T18" fmla="*/ 217314 w 77"/>
                <a:gd name="T19" fmla="*/ 132630 h 66"/>
                <a:gd name="T20" fmla="*/ 231769 w 77"/>
                <a:gd name="T21" fmla="*/ 129722 h 66"/>
                <a:gd name="T22" fmla="*/ 224150 w 77"/>
                <a:gd name="T23" fmla="*/ 135411 h 66"/>
                <a:gd name="T24" fmla="*/ 231769 w 77"/>
                <a:gd name="T25" fmla="*/ 141099 h 66"/>
                <a:gd name="T26" fmla="*/ 248788 w 77"/>
                <a:gd name="T27" fmla="*/ 129722 h 66"/>
                <a:gd name="T28" fmla="*/ 259784 w 77"/>
                <a:gd name="T29" fmla="*/ 132630 h 66"/>
                <a:gd name="T30" fmla="*/ 256433 w 77"/>
                <a:gd name="T31" fmla="*/ 141099 h 66"/>
                <a:gd name="T32" fmla="*/ 238600 w 77"/>
                <a:gd name="T33" fmla="*/ 154692 h 66"/>
                <a:gd name="T34" fmla="*/ 248788 w 77"/>
                <a:gd name="T35" fmla="*/ 165952 h 66"/>
                <a:gd name="T36" fmla="*/ 270100 w 77"/>
                <a:gd name="T37" fmla="*/ 179637 h 66"/>
                <a:gd name="T38" fmla="*/ 248788 w 77"/>
                <a:gd name="T39" fmla="*/ 173948 h 66"/>
                <a:gd name="T40" fmla="*/ 224150 w 77"/>
                <a:gd name="T41" fmla="*/ 163166 h 66"/>
                <a:gd name="T42" fmla="*/ 213835 w 77"/>
                <a:gd name="T43" fmla="*/ 171045 h 66"/>
                <a:gd name="T44" fmla="*/ 210483 w 77"/>
                <a:gd name="T45" fmla="*/ 179637 h 66"/>
                <a:gd name="T46" fmla="*/ 200167 w 77"/>
                <a:gd name="T47" fmla="*/ 173948 h 66"/>
                <a:gd name="T48" fmla="*/ 189166 w 77"/>
                <a:gd name="T49" fmla="*/ 173948 h 66"/>
                <a:gd name="T50" fmla="*/ 172019 w 77"/>
                <a:gd name="T51" fmla="*/ 176758 h 66"/>
                <a:gd name="T52" fmla="*/ 144030 w 77"/>
                <a:gd name="T53" fmla="*/ 163166 h 66"/>
                <a:gd name="T54" fmla="*/ 133034 w 77"/>
                <a:gd name="T55" fmla="*/ 157478 h 66"/>
                <a:gd name="T56" fmla="*/ 129549 w 77"/>
                <a:gd name="T57" fmla="*/ 154692 h 66"/>
                <a:gd name="T58" fmla="*/ 119234 w 77"/>
                <a:gd name="T59" fmla="*/ 151886 h 66"/>
                <a:gd name="T60" fmla="*/ 115882 w 77"/>
                <a:gd name="T61" fmla="*/ 148979 h 66"/>
                <a:gd name="T62" fmla="*/ 109051 w 77"/>
                <a:gd name="T63" fmla="*/ 160380 h 66"/>
                <a:gd name="T64" fmla="*/ 52786 w 77"/>
                <a:gd name="T65" fmla="*/ 154692 h 66"/>
                <a:gd name="T66" fmla="*/ 13667 w 77"/>
                <a:gd name="T67" fmla="*/ 151886 h 66"/>
                <a:gd name="T68" fmla="*/ 17832 w 77"/>
                <a:gd name="T69" fmla="*/ 146788 h 66"/>
                <a:gd name="T70" fmla="*/ 21312 w 77"/>
                <a:gd name="T71" fmla="*/ 126941 h 66"/>
                <a:gd name="T72" fmla="*/ 21312 w 77"/>
                <a:gd name="T73" fmla="*/ 116135 h 66"/>
                <a:gd name="T74" fmla="*/ 31469 w 77"/>
                <a:gd name="T75" fmla="*/ 102542 h 66"/>
                <a:gd name="T76" fmla="*/ 24663 w 77"/>
                <a:gd name="T77" fmla="*/ 82691 h 66"/>
                <a:gd name="T78" fmla="*/ 21312 w 77"/>
                <a:gd name="T79" fmla="*/ 77573 h 66"/>
                <a:gd name="T80" fmla="*/ 13667 w 77"/>
                <a:gd name="T81" fmla="*/ 69098 h 66"/>
                <a:gd name="T82" fmla="*/ 3485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28" name="Freeform 55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066" name="Freeform 56"/>
          <p:cNvSpPr>
            <a:spLocks/>
          </p:cNvSpPr>
          <p:nvPr/>
        </p:nvSpPr>
        <p:spPr bwMode="auto">
          <a:xfrm>
            <a:off x="6115050" y="2732088"/>
            <a:ext cx="568325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67" name="Freeform 57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68" name="Freeform 4"/>
          <p:cNvSpPr>
            <a:spLocks/>
          </p:cNvSpPr>
          <p:nvPr/>
        </p:nvSpPr>
        <p:spPr bwMode="auto">
          <a:xfrm>
            <a:off x="3962400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69" name="Freeform 6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70" name="Freeform 8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71" name="Freeform 10"/>
          <p:cNvSpPr>
            <a:spLocks/>
          </p:cNvSpPr>
          <p:nvPr/>
        </p:nvSpPr>
        <p:spPr bwMode="auto">
          <a:xfrm>
            <a:off x="5343525" y="3265488"/>
            <a:ext cx="7207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72" name="Freeform 11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73" name="Freeform 12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74" name="Freeform 14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75" name="Freeform 17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87111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12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13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14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15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16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17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18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19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20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21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22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23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24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25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87109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10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078" name="Freeform 54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79" name="Freeform 58"/>
          <p:cNvSpPr>
            <a:spLocks/>
          </p:cNvSpPr>
          <p:nvPr/>
        </p:nvSpPr>
        <p:spPr bwMode="auto">
          <a:xfrm>
            <a:off x="5975350" y="3730625"/>
            <a:ext cx="4968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80" name="Freeform 59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81" name="Freeform 60"/>
          <p:cNvSpPr>
            <a:spLocks/>
          </p:cNvSpPr>
          <p:nvPr/>
        </p:nvSpPr>
        <p:spPr bwMode="auto">
          <a:xfrm>
            <a:off x="6248400" y="3041650"/>
            <a:ext cx="450850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82" name="Freeform 61"/>
          <p:cNvSpPr>
            <a:spLocks/>
          </p:cNvSpPr>
          <p:nvPr/>
        </p:nvSpPr>
        <p:spPr bwMode="auto">
          <a:xfrm>
            <a:off x="6589713" y="3017838"/>
            <a:ext cx="109537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83" name="Freeform 62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84" name="Freeform 63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85" name="Freeform 64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86" name="Freeform 65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87" name="Freeform 66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88" name="Freeform 67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87101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02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03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04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05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06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07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08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090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2005</a:t>
            </a:r>
          </a:p>
        </p:txBody>
      </p:sp>
      <p:sp>
        <p:nvSpPr>
          <p:cNvPr id="87091" name="Text Box 86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87092" name="Text Box 100"/>
          <p:cNvSpPr txBox="1">
            <a:spLocks noChangeArrowheads="1"/>
          </p:cNvSpPr>
          <p:nvPr/>
        </p:nvSpPr>
        <p:spPr bwMode="auto">
          <a:xfrm>
            <a:off x="642938" y="5894388"/>
            <a:ext cx="72405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87093" name="Rectangle 101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094" name="Rectangle 102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095" name="Rectangle 103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87096" name="Rectangle 104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097" name="Rectangle 105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098" name="Rectangle 106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099" name="Rectangle 107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100" name="Rectangle 108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728" y="1077"/>
            <a:chExt cx="4372" cy="2247"/>
          </a:xfrm>
        </p:grpSpPr>
        <p:sp>
          <p:nvSpPr>
            <p:cNvPr id="89102" name="Freeform 3"/>
            <p:cNvSpPr>
              <a:spLocks/>
            </p:cNvSpPr>
            <p:nvPr/>
          </p:nvSpPr>
          <p:spPr bwMode="auto">
            <a:xfrm>
              <a:off x="2844" y="1262"/>
              <a:ext cx="456" cy="269"/>
            </a:xfrm>
            <a:custGeom>
              <a:avLst/>
              <a:gdLst>
                <a:gd name="T0" fmla="*/ 0 w 89"/>
                <a:gd name="T1" fmla="*/ 142497 h 55"/>
                <a:gd name="T2" fmla="*/ 17876 w 89"/>
                <a:gd name="T3" fmla="*/ 0 h 55"/>
                <a:gd name="T4" fmla="*/ 155091 w 89"/>
                <a:gd name="T5" fmla="*/ 8540 h 55"/>
                <a:gd name="T6" fmla="*/ 289447 w 89"/>
                <a:gd name="T7" fmla="*/ 11459 h 55"/>
                <a:gd name="T8" fmla="*/ 289447 w 89"/>
                <a:gd name="T9" fmla="*/ 13685 h 55"/>
                <a:gd name="T10" fmla="*/ 292936 w 89"/>
                <a:gd name="T11" fmla="*/ 25164 h 55"/>
                <a:gd name="T12" fmla="*/ 292936 w 89"/>
                <a:gd name="T13" fmla="*/ 28084 h 55"/>
                <a:gd name="T14" fmla="*/ 289447 w 89"/>
                <a:gd name="T15" fmla="*/ 36623 h 55"/>
                <a:gd name="T16" fmla="*/ 289447 w 89"/>
                <a:gd name="T17" fmla="*/ 50308 h 55"/>
                <a:gd name="T18" fmla="*/ 296298 w 89"/>
                <a:gd name="T19" fmla="*/ 64110 h 55"/>
                <a:gd name="T20" fmla="*/ 300473 w 89"/>
                <a:gd name="T21" fmla="*/ 69847 h 55"/>
                <a:gd name="T22" fmla="*/ 303962 w 89"/>
                <a:gd name="T23" fmla="*/ 84129 h 55"/>
                <a:gd name="T24" fmla="*/ 303962 w 89"/>
                <a:gd name="T25" fmla="*/ 106470 h 55"/>
                <a:gd name="T26" fmla="*/ 307324 w 89"/>
                <a:gd name="T27" fmla="*/ 112188 h 55"/>
                <a:gd name="T28" fmla="*/ 307324 w 89"/>
                <a:gd name="T29" fmla="*/ 120155 h 55"/>
                <a:gd name="T30" fmla="*/ 307324 w 89"/>
                <a:gd name="T31" fmla="*/ 123075 h 55"/>
                <a:gd name="T32" fmla="*/ 314199 w 89"/>
                <a:gd name="T33" fmla="*/ 142497 h 55"/>
                <a:gd name="T34" fmla="*/ 314199 w 89"/>
                <a:gd name="T35" fmla="*/ 148239 h 55"/>
                <a:gd name="T36" fmla="*/ 314199 w 89"/>
                <a:gd name="T37" fmla="*/ 153956 h 55"/>
                <a:gd name="T38" fmla="*/ 0 w 89"/>
                <a:gd name="T39" fmla="*/ 142497 h 55"/>
                <a:gd name="T40" fmla="*/ 0 w 89"/>
                <a:gd name="T41" fmla="*/ 14249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03" name="Freeform 4"/>
            <p:cNvSpPr>
              <a:spLocks/>
            </p:cNvSpPr>
            <p:nvPr/>
          </p:nvSpPr>
          <p:spPr bwMode="auto">
            <a:xfrm>
              <a:off x="2824" y="1511"/>
              <a:ext cx="483" cy="312"/>
            </a:xfrm>
            <a:custGeom>
              <a:avLst/>
              <a:gdLst>
                <a:gd name="T0" fmla="*/ 0 w 94"/>
                <a:gd name="T1" fmla="*/ 140644 h 64"/>
                <a:gd name="T2" fmla="*/ 10456 w 94"/>
                <a:gd name="T3" fmla="*/ 46912 h 64"/>
                <a:gd name="T4" fmla="*/ 14654 w 94"/>
                <a:gd name="T5" fmla="*/ 0 h 64"/>
                <a:gd name="T6" fmla="*/ 333193 w 94"/>
                <a:gd name="T7" fmla="*/ 11359 h 64"/>
                <a:gd name="T8" fmla="*/ 333193 w 94"/>
                <a:gd name="T9" fmla="*/ 16326 h 64"/>
                <a:gd name="T10" fmla="*/ 329658 w 94"/>
                <a:gd name="T11" fmla="*/ 19227 h 64"/>
                <a:gd name="T12" fmla="*/ 322053 w 94"/>
                <a:gd name="T13" fmla="*/ 27685 h 64"/>
                <a:gd name="T14" fmla="*/ 322053 w 94"/>
                <a:gd name="T15" fmla="*/ 30469 h 64"/>
                <a:gd name="T16" fmla="*/ 336708 w 94"/>
                <a:gd name="T17" fmla="*/ 41257 h 64"/>
                <a:gd name="T18" fmla="*/ 336708 w 94"/>
                <a:gd name="T19" fmla="*/ 126531 h 64"/>
                <a:gd name="T20" fmla="*/ 336708 w 94"/>
                <a:gd name="T21" fmla="*/ 126531 h 64"/>
                <a:gd name="T22" fmla="*/ 329658 w 94"/>
                <a:gd name="T23" fmla="*/ 126531 h 64"/>
                <a:gd name="T24" fmla="*/ 333193 w 94"/>
                <a:gd name="T25" fmla="*/ 129309 h 64"/>
                <a:gd name="T26" fmla="*/ 336708 w 94"/>
                <a:gd name="T27" fmla="*/ 132186 h 64"/>
                <a:gd name="T28" fmla="*/ 333193 w 94"/>
                <a:gd name="T29" fmla="*/ 137865 h 64"/>
                <a:gd name="T30" fmla="*/ 336708 w 94"/>
                <a:gd name="T31" fmla="*/ 140644 h 64"/>
                <a:gd name="T32" fmla="*/ 336708 w 94"/>
                <a:gd name="T33" fmla="*/ 148536 h 64"/>
                <a:gd name="T34" fmla="*/ 333193 w 94"/>
                <a:gd name="T35" fmla="*/ 148536 h 64"/>
                <a:gd name="T36" fmla="*/ 336708 w 94"/>
                <a:gd name="T37" fmla="*/ 154216 h 64"/>
                <a:gd name="T38" fmla="*/ 329658 w 94"/>
                <a:gd name="T39" fmla="*/ 162674 h 64"/>
                <a:gd name="T40" fmla="*/ 336708 w 94"/>
                <a:gd name="T41" fmla="*/ 170542 h 64"/>
                <a:gd name="T42" fmla="*/ 336708 w 94"/>
                <a:gd name="T43" fmla="*/ 176222 h 64"/>
                <a:gd name="T44" fmla="*/ 336708 w 94"/>
                <a:gd name="T45" fmla="*/ 176222 h 64"/>
                <a:gd name="T46" fmla="*/ 326277 w 94"/>
                <a:gd name="T47" fmla="*/ 170542 h 64"/>
                <a:gd name="T48" fmla="*/ 308087 w 94"/>
                <a:gd name="T49" fmla="*/ 162674 h 64"/>
                <a:gd name="T50" fmla="*/ 301171 w 94"/>
                <a:gd name="T51" fmla="*/ 159895 h 64"/>
                <a:gd name="T52" fmla="*/ 293433 w 94"/>
                <a:gd name="T53" fmla="*/ 159895 h 64"/>
                <a:gd name="T54" fmla="*/ 286517 w 94"/>
                <a:gd name="T55" fmla="*/ 164980 h 64"/>
                <a:gd name="T56" fmla="*/ 282976 w 94"/>
                <a:gd name="T57" fmla="*/ 164980 h 64"/>
                <a:gd name="T58" fmla="*/ 276060 w 94"/>
                <a:gd name="T59" fmla="*/ 164980 h 64"/>
                <a:gd name="T60" fmla="*/ 272551 w 94"/>
                <a:gd name="T61" fmla="*/ 156995 h 64"/>
                <a:gd name="T62" fmla="*/ 268353 w 94"/>
                <a:gd name="T63" fmla="*/ 154216 h 64"/>
                <a:gd name="T64" fmla="*/ 261431 w 94"/>
                <a:gd name="T65" fmla="*/ 156995 h 64"/>
                <a:gd name="T66" fmla="*/ 254356 w 94"/>
                <a:gd name="T67" fmla="*/ 156995 h 64"/>
                <a:gd name="T68" fmla="*/ 247440 w 94"/>
                <a:gd name="T69" fmla="*/ 148536 h 64"/>
                <a:gd name="T70" fmla="*/ 0 w 94"/>
                <a:gd name="T71" fmla="*/ 140644 h 64"/>
                <a:gd name="T72" fmla="*/ 0 w 94"/>
                <a:gd name="T73" fmla="*/ 14064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04" name="Freeform 5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10327 w 100"/>
                <a:gd name="T1" fmla="*/ 0 h 53"/>
                <a:gd name="T2" fmla="*/ 313395 w 100"/>
                <a:gd name="T3" fmla="*/ 5708 h 53"/>
                <a:gd name="T4" fmla="*/ 333947 w 100"/>
                <a:gd name="T5" fmla="*/ 16571 h 53"/>
                <a:gd name="T6" fmla="*/ 327076 w 100"/>
                <a:gd name="T7" fmla="*/ 22279 h 53"/>
                <a:gd name="T8" fmla="*/ 327076 w 100"/>
                <a:gd name="T9" fmla="*/ 27894 h 53"/>
                <a:gd name="T10" fmla="*/ 330588 w 100"/>
                <a:gd name="T11" fmla="*/ 33602 h 53"/>
                <a:gd name="T12" fmla="*/ 333947 w 100"/>
                <a:gd name="T13" fmla="*/ 33602 h 53"/>
                <a:gd name="T14" fmla="*/ 338089 w 100"/>
                <a:gd name="T15" fmla="*/ 41670 h 53"/>
                <a:gd name="T16" fmla="*/ 341576 w 100"/>
                <a:gd name="T17" fmla="*/ 44465 h 53"/>
                <a:gd name="T18" fmla="*/ 348442 w 100"/>
                <a:gd name="T19" fmla="*/ 44465 h 53"/>
                <a:gd name="T20" fmla="*/ 348442 w 100"/>
                <a:gd name="T21" fmla="*/ 47377 h 53"/>
                <a:gd name="T22" fmla="*/ 351795 w 100"/>
                <a:gd name="T23" fmla="*/ 147752 h 53"/>
                <a:gd name="T24" fmla="*/ 0 w 100"/>
                <a:gd name="T25" fmla="*/ 142020 h 53"/>
                <a:gd name="T26" fmla="*/ 10327 w 100"/>
                <a:gd name="T27" fmla="*/ 0 h 53"/>
                <a:gd name="T28" fmla="*/ 1032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05" name="Freeform 6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232593 w 82"/>
                <a:gd name="T1" fmla="*/ 0 h 54"/>
                <a:gd name="T2" fmla="*/ 239441 w 82"/>
                <a:gd name="T3" fmla="*/ 10744 h 54"/>
                <a:gd name="T4" fmla="*/ 236081 w 82"/>
                <a:gd name="T5" fmla="*/ 16296 h 54"/>
                <a:gd name="T6" fmla="*/ 242929 w 82"/>
                <a:gd name="T7" fmla="*/ 35461 h 54"/>
                <a:gd name="T8" fmla="*/ 260820 w 82"/>
                <a:gd name="T9" fmla="*/ 43906 h 54"/>
                <a:gd name="T10" fmla="*/ 264313 w 82"/>
                <a:gd name="T11" fmla="*/ 49551 h 54"/>
                <a:gd name="T12" fmla="*/ 275330 w 82"/>
                <a:gd name="T13" fmla="*/ 57427 h 54"/>
                <a:gd name="T14" fmla="*/ 289027 w 82"/>
                <a:gd name="T15" fmla="*/ 71517 h 54"/>
                <a:gd name="T16" fmla="*/ 282179 w 82"/>
                <a:gd name="T17" fmla="*/ 79368 h 54"/>
                <a:gd name="T18" fmla="*/ 282179 w 82"/>
                <a:gd name="T19" fmla="*/ 84920 h 54"/>
                <a:gd name="T20" fmla="*/ 264313 w 82"/>
                <a:gd name="T21" fmla="*/ 93341 h 54"/>
                <a:gd name="T22" fmla="*/ 253946 w 82"/>
                <a:gd name="T23" fmla="*/ 95664 h 54"/>
                <a:gd name="T24" fmla="*/ 247103 w 82"/>
                <a:gd name="T25" fmla="*/ 104085 h 54"/>
                <a:gd name="T26" fmla="*/ 253946 w 82"/>
                <a:gd name="T27" fmla="*/ 112530 h 54"/>
                <a:gd name="T28" fmla="*/ 253946 w 82"/>
                <a:gd name="T29" fmla="*/ 120381 h 54"/>
                <a:gd name="T30" fmla="*/ 239441 w 82"/>
                <a:gd name="T31" fmla="*/ 137247 h 54"/>
                <a:gd name="T32" fmla="*/ 236081 w 82"/>
                <a:gd name="T33" fmla="*/ 145215 h 54"/>
                <a:gd name="T34" fmla="*/ 222257 w 82"/>
                <a:gd name="T35" fmla="*/ 137247 h 54"/>
                <a:gd name="T36" fmla="*/ 38563 w 82"/>
                <a:gd name="T37" fmla="*/ 139546 h 54"/>
                <a:gd name="T38" fmla="*/ 38563 w 82"/>
                <a:gd name="T39" fmla="*/ 131695 h 54"/>
                <a:gd name="T40" fmla="*/ 31715 w 82"/>
                <a:gd name="T41" fmla="*/ 123274 h 54"/>
                <a:gd name="T42" fmla="*/ 35075 w 82"/>
                <a:gd name="T43" fmla="*/ 115306 h 54"/>
                <a:gd name="T44" fmla="*/ 28227 w 82"/>
                <a:gd name="T45" fmla="*/ 106861 h 54"/>
                <a:gd name="T46" fmla="*/ 28227 w 82"/>
                <a:gd name="T47" fmla="*/ 98440 h 54"/>
                <a:gd name="T48" fmla="*/ 21353 w 82"/>
                <a:gd name="T49" fmla="*/ 90565 h 54"/>
                <a:gd name="T50" fmla="*/ 17865 w 82"/>
                <a:gd name="T51" fmla="*/ 84920 h 54"/>
                <a:gd name="T52" fmla="*/ 10336 w 82"/>
                <a:gd name="T53" fmla="*/ 71517 h 54"/>
                <a:gd name="T54" fmla="*/ 13696 w 82"/>
                <a:gd name="T55" fmla="*/ 62954 h 54"/>
                <a:gd name="T56" fmla="*/ 6848 w 82"/>
                <a:gd name="T57" fmla="*/ 54534 h 54"/>
                <a:gd name="T58" fmla="*/ 6848 w 82"/>
                <a:gd name="T59" fmla="*/ 49551 h 54"/>
                <a:gd name="T60" fmla="*/ 6848 w 82"/>
                <a:gd name="T61" fmla="*/ 32568 h 54"/>
                <a:gd name="T62" fmla="*/ 6848 w 82"/>
                <a:gd name="T63" fmla="*/ 27610 h 54"/>
                <a:gd name="T64" fmla="*/ 3488 w 82"/>
                <a:gd name="T65" fmla="*/ 16296 h 54"/>
                <a:gd name="T66" fmla="*/ 3488 w 82"/>
                <a:gd name="T67" fmla="*/ 8445 h 54"/>
                <a:gd name="T68" fmla="*/ 6848 w 82"/>
                <a:gd name="T69" fmla="*/ 5669 h 54"/>
                <a:gd name="T70" fmla="*/ 6848 w 82"/>
                <a:gd name="T71" fmla="*/ 566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06" name="Freeform 7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102956 w 71"/>
                <a:gd name="T1" fmla="*/ 207867 h 76"/>
                <a:gd name="T2" fmla="*/ 85027 w 71"/>
                <a:gd name="T3" fmla="*/ 199266 h 76"/>
                <a:gd name="T4" fmla="*/ 78009 w 71"/>
                <a:gd name="T5" fmla="*/ 179964 h 76"/>
                <a:gd name="T6" fmla="*/ 81531 w 71"/>
                <a:gd name="T7" fmla="*/ 174961 h 76"/>
                <a:gd name="T8" fmla="*/ 74646 w 71"/>
                <a:gd name="T9" fmla="*/ 163567 h 76"/>
                <a:gd name="T10" fmla="*/ 74646 w 71"/>
                <a:gd name="T11" fmla="*/ 149938 h 76"/>
                <a:gd name="T12" fmla="*/ 60111 w 71"/>
                <a:gd name="T13" fmla="*/ 138549 h 76"/>
                <a:gd name="T14" fmla="*/ 42844 w 71"/>
                <a:gd name="T15" fmla="*/ 124939 h 76"/>
                <a:gd name="T16" fmla="*/ 28310 w 71"/>
                <a:gd name="T17" fmla="*/ 119242 h 76"/>
                <a:gd name="T18" fmla="*/ 24916 w 71"/>
                <a:gd name="T19" fmla="*/ 116431 h 76"/>
                <a:gd name="T20" fmla="*/ 10382 w 71"/>
                <a:gd name="T21" fmla="*/ 113526 h 76"/>
                <a:gd name="T22" fmla="*/ 3496 w 71"/>
                <a:gd name="T23" fmla="*/ 107951 h 76"/>
                <a:gd name="T24" fmla="*/ 6860 w 71"/>
                <a:gd name="T25" fmla="*/ 85740 h 76"/>
                <a:gd name="T26" fmla="*/ 10382 w 71"/>
                <a:gd name="T27" fmla="*/ 77827 h 76"/>
                <a:gd name="T28" fmla="*/ 0 w 71"/>
                <a:gd name="T29" fmla="*/ 69323 h 76"/>
                <a:gd name="T30" fmla="*/ 3496 w 71"/>
                <a:gd name="T31" fmla="*/ 60717 h 76"/>
                <a:gd name="T32" fmla="*/ 17923 w 71"/>
                <a:gd name="T33" fmla="*/ 47112 h 76"/>
                <a:gd name="T34" fmla="*/ 24916 w 71"/>
                <a:gd name="T35" fmla="*/ 44325 h 76"/>
                <a:gd name="T36" fmla="*/ 24916 w 71"/>
                <a:gd name="T37" fmla="*/ 16514 h 76"/>
                <a:gd name="T38" fmla="*/ 31801 w 71"/>
                <a:gd name="T39" fmla="*/ 13605 h 76"/>
                <a:gd name="T40" fmla="*/ 46207 w 71"/>
                <a:gd name="T41" fmla="*/ 13605 h 76"/>
                <a:gd name="T42" fmla="*/ 78009 w 71"/>
                <a:gd name="T43" fmla="*/ 2787 h 76"/>
                <a:gd name="T44" fmla="*/ 85027 w 71"/>
                <a:gd name="T45" fmla="*/ 2787 h 76"/>
                <a:gd name="T46" fmla="*/ 81531 w 71"/>
                <a:gd name="T47" fmla="*/ 8484 h 76"/>
                <a:gd name="T48" fmla="*/ 78009 w 71"/>
                <a:gd name="T49" fmla="*/ 16514 h 76"/>
                <a:gd name="T50" fmla="*/ 91887 w 71"/>
                <a:gd name="T51" fmla="*/ 13605 h 76"/>
                <a:gd name="T52" fmla="*/ 99459 w 71"/>
                <a:gd name="T53" fmla="*/ 16514 h 76"/>
                <a:gd name="T54" fmla="*/ 109815 w 71"/>
                <a:gd name="T55" fmla="*/ 22114 h 76"/>
                <a:gd name="T56" fmla="*/ 113337 w 71"/>
                <a:gd name="T57" fmla="*/ 27810 h 76"/>
                <a:gd name="T58" fmla="*/ 156177 w 71"/>
                <a:gd name="T59" fmla="*/ 35841 h 76"/>
                <a:gd name="T60" fmla="*/ 169926 w 71"/>
                <a:gd name="T61" fmla="*/ 41415 h 76"/>
                <a:gd name="T62" fmla="*/ 176786 w 71"/>
                <a:gd name="T63" fmla="*/ 41415 h 76"/>
                <a:gd name="T64" fmla="*/ 180308 w 71"/>
                <a:gd name="T65" fmla="*/ 41415 h 76"/>
                <a:gd name="T66" fmla="*/ 198206 w 71"/>
                <a:gd name="T67" fmla="*/ 44325 h 76"/>
                <a:gd name="T68" fmla="*/ 198206 w 71"/>
                <a:gd name="T69" fmla="*/ 47112 h 76"/>
                <a:gd name="T70" fmla="*/ 205224 w 71"/>
                <a:gd name="T71" fmla="*/ 50017 h 76"/>
                <a:gd name="T72" fmla="*/ 216262 w 71"/>
                <a:gd name="T73" fmla="*/ 58501 h 76"/>
                <a:gd name="T74" fmla="*/ 212766 w 71"/>
                <a:gd name="T75" fmla="*/ 69323 h 76"/>
                <a:gd name="T76" fmla="*/ 223147 w 71"/>
                <a:gd name="T77" fmla="*/ 69323 h 76"/>
                <a:gd name="T78" fmla="*/ 219651 w 71"/>
                <a:gd name="T79" fmla="*/ 74922 h 76"/>
                <a:gd name="T80" fmla="*/ 226644 w 71"/>
                <a:gd name="T81" fmla="*/ 82953 h 76"/>
                <a:gd name="T82" fmla="*/ 216262 w 71"/>
                <a:gd name="T83" fmla="*/ 91437 h 76"/>
                <a:gd name="T84" fmla="*/ 208587 w 71"/>
                <a:gd name="T85" fmla="*/ 105613 h 76"/>
                <a:gd name="T86" fmla="*/ 208587 w 71"/>
                <a:gd name="T87" fmla="*/ 107951 h 76"/>
                <a:gd name="T88" fmla="*/ 223147 w 71"/>
                <a:gd name="T89" fmla="*/ 97129 h 76"/>
                <a:gd name="T90" fmla="*/ 233529 w 71"/>
                <a:gd name="T91" fmla="*/ 91437 h 76"/>
                <a:gd name="T92" fmla="*/ 241076 w 71"/>
                <a:gd name="T93" fmla="*/ 85740 h 76"/>
                <a:gd name="T94" fmla="*/ 241076 w 71"/>
                <a:gd name="T95" fmla="*/ 77827 h 76"/>
                <a:gd name="T96" fmla="*/ 244572 w 71"/>
                <a:gd name="T97" fmla="*/ 74922 h 76"/>
                <a:gd name="T98" fmla="*/ 248063 w 71"/>
                <a:gd name="T99" fmla="*/ 69323 h 76"/>
                <a:gd name="T100" fmla="*/ 251457 w 71"/>
                <a:gd name="T101" fmla="*/ 72135 h 76"/>
                <a:gd name="T102" fmla="*/ 244572 w 71"/>
                <a:gd name="T103" fmla="*/ 91437 h 76"/>
                <a:gd name="T104" fmla="*/ 241076 w 71"/>
                <a:gd name="T105" fmla="*/ 97129 h 76"/>
                <a:gd name="T106" fmla="*/ 233529 w 71"/>
                <a:gd name="T107" fmla="*/ 110739 h 76"/>
                <a:gd name="T108" fmla="*/ 233529 w 71"/>
                <a:gd name="T109" fmla="*/ 124939 h 76"/>
                <a:gd name="T110" fmla="*/ 226644 w 71"/>
                <a:gd name="T111" fmla="*/ 130065 h 76"/>
                <a:gd name="T112" fmla="*/ 230007 w 71"/>
                <a:gd name="T113" fmla="*/ 149938 h 76"/>
                <a:gd name="T114" fmla="*/ 223147 w 71"/>
                <a:gd name="T115" fmla="*/ 163567 h 76"/>
                <a:gd name="T116" fmla="*/ 230007 w 71"/>
                <a:gd name="T117" fmla="*/ 194262 h 76"/>
                <a:gd name="T118" fmla="*/ 230007 w 71"/>
                <a:gd name="T119" fmla="*/ 197050 h 76"/>
                <a:gd name="T120" fmla="*/ 230007 w 71"/>
                <a:gd name="T121" fmla="*/ 204958 h 76"/>
                <a:gd name="T122" fmla="*/ 106447 w 71"/>
                <a:gd name="T123" fmla="*/ 210679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07" name="Freeform 8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17695 w 57"/>
                <a:gd name="T1" fmla="*/ 151122 h 63"/>
                <a:gd name="T2" fmla="*/ 27808 w 57"/>
                <a:gd name="T3" fmla="*/ 153900 h 63"/>
                <a:gd name="T4" fmla="*/ 34588 w 57"/>
                <a:gd name="T5" fmla="*/ 151122 h 63"/>
                <a:gd name="T6" fmla="*/ 44829 w 57"/>
                <a:gd name="T7" fmla="*/ 162354 h 63"/>
                <a:gd name="T8" fmla="*/ 62529 w 57"/>
                <a:gd name="T9" fmla="*/ 164654 h 63"/>
                <a:gd name="T10" fmla="*/ 76104 w 57"/>
                <a:gd name="T11" fmla="*/ 167437 h 63"/>
                <a:gd name="T12" fmla="*/ 86897 w 57"/>
                <a:gd name="T13" fmla="*/ 167437 h 63"/>
                <a:gd name="T14" fmla="*/ 97138 w 57"/>
                <a:gd name="T15" fmla="*/ 167437 h 63"/>
                <a:gd name="T16" fmla="*/ 100604 w 57"/>
                <a:gd name="T17" fmla="*/ 162354 h 63"/>
                <a:gd name="T18" fmla="*/ 107384 w 57"/>
                <a:gd name="T19" fmla="*/ 162354 h 63"/>
                <a:gd name="T20" fmla="*/ 118146 w 57"/>
                <a:gd name="T21" fmla="*/ 170331 h 63"/>
                <a:gd name="T22" fmla="*/ 124951 w 57"/>
                <a:gd name="T23" fmla="*/ 173109 h 63"/>
                <a:gd name="T24" fmla="*/ 135192 w 57"/>
                <a:gd name="T25" fmla="*/ 167437 h 63"/>
                <a:gd name="T26" fmla="*/ 138526 w 57"/>
                <a:gd name="T27" fmla="*/ 159577 h 63"/>
                <a:gd name="T28" fmla="*/ 141967 w 57"/>
                <a:gd name="T29" fmla="*/ 142667 h 63"/>
                <a:gd name="T30" fmla="*/ 152887 w 57"/>
                <a:gd name="T31" fmla="*/ 148344 h 63"/>
                <a:gd name="T32" fmla="*/ 156226 w 57"/>
                <a:gd name="T33" fmla="*/ 140362 h 63"/>
                <a:gd name="T34" fmla="*/ 163001 w 57"/>
                <a:gd name="T35" fmla="*/ 129130 h 63"/>
                <a:gd name="T36" fmla="*/ 166467 w 57"/>
                <a:gd name="T37" fmla="*/ 123482 h 63"/>
                <a:gd name="T38" fmla="*/ 176581 w 57"/>
                <a:gd name="T39" fmla="*/ 120705 h 63"/>
                <a:gd name="T40" fmla="*/ 184167 w 57"/>
                <a:gd name="T41" fmla="*/ 112820 h 63"/>
                <a:gd name="T42" fmla="*/ 190942 w 57"/>
                <a:gd name="T43" fmla="*/ 107143 h 63"/>
                <a:gd name="T44" fmla="*/ 190942 w 57"/>
                <a:gd name="T45" fmla="*/ 98713 h 63"/>
                <a:gd name="T46" fmla="*/ 194281 w 57"/>
                <a:gd name="T47" fmla="*/ 93606 h 63"/>
                <a:gd name="T48" fmla="*/ 187475 w 57"/>
                <a:gd name="T49" fmla="*/ 71619 h 63"/>
                <a:gd name="T50" fmla="*/ 190942 w 57"/>
                <a:gd name="T51" fmla="*/ 63188 h 63"/>
                <a:gd name="T52" fmla="*/ 197722 w 57"/>
                <a:gd name="T53" fmla="*/ 60294 h 63"/>
                <a:gd name="T54" fmla="*/ 159667 w 57"/>
                <a:gd name="T55" fmla="*/ 8455 h 63"/>
                <a:gd name="T56" fmla="*/ 145434 w 57"/>
                <a:gd name="T57" fmla="*/ 16315 h 63"/>
                <a:gd name="T58" fmla="*/ 128418 w 57"/>
                <a:gd name="T59" fmla="*/ 27664 h 63"/>
                <a:gd name="T60" fmla="*/ 118146 w 57"/>
                <a:gd name="T61" fmla="*/ 27664 h 63"/>
                <a:gd name="T62" fmla="*/ 103918 w 57"/>
                <a:gd name="T63" fmla="*/ 35524 h 63"/>
                <a:gd name="T64" fmla="*/ 93804 w 57"/>
                <a:gd name="T65" fmla="*/ 32747 h 63"/>
                <a:gd name="T66" fmla="*/ 86897 w 57"/>
                <a:gd name="T67" fmla="*/ 32747 h 63"/>
                <a:gd name="T68" fmla="*/ 86897 w 57"/>
                <a:gd name="T69" fmla="*/ 30442 h 63"/>
                <a:gd name="T70" fmla="*/ 65863 w 57"/>
                <a:gd name="T71" fmla="*/ 24770 h 63"/>
                <a:gd name="T72" fmla="*/ 59088 w 57"/>
                <a:gd name="T73" fmla="*/ 27664 h 63"/>
                <a:gd name="T74" fmla="*/ 0 w 57"/>
                <a:gd name="T75" fmla="*/ 3044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08" name="Freeform 9"/>
            <p:cNvSpPr>
              <a:spLocks/>
            </p:cNvSpPr>
            <p:nvPr/>
          </p:nvSpPr>
          <p:spPr bwMode="auto">
            <a:xfrm>
              <a:off x="3962" y="2716"/>
              <a:ext cx="632" cy="453"/>
            </a:xfrm>
            <a:custGeom>
              <a:avLst/>
              <a:gdLst>
                <a:gd name="T0" fmla="*/ 0 w 123"/>
                <a:gd name="T1" fmla="*/ 21949 h 93"/>
                <a:gd name="T2" fmla="*/ 0 w 123"/>
                <a:gd name="T3" fmla="*/ 27618 h 93"/>
                <a:gd name="T4" fmla="*/ 6916 w 123"/>
                <a:gd name="T5" fmla="*/ 32694 h 93"/>
                <a:gd name="T6" fmla="*/ 10456 w 123"/>
                <a:gd name="T7" fmla="*/ 41140 h 93"/>
                <a:gd name="T8" fmla="*/ 14654 w 123"/>
                <a:gd name="T9" fmla="*/ 46693 h 93"/>
                <a:gd name="T10" fmla="*/ 10456 w 123"/>
                <a:gd name="T11" fmla="*/ 52363 h 93"/>
                <a:gd name="T12" fmla="*/ 25105 w 123"/>
                <a:gd name="T13" fmla="*/ 49586 h 93"/>
                <a:gd name="T14" fmla="*/ 32026 w 123"/>
                <a:gd name="T15" fmla="*/ 41140 h 93"/>
                <a:gd name="T16" fmla="*/ 35536 w 123"/>
                <a:gd name="T17" fmla="*/ 41140 h 93"/>
                <a:gd name="T18" fmla="*/ 32026 w 123"/>
                <a:gd name="T19" fmla="*/ 46693 h 93"/>
                <a:gd name="T20" fmla="*/ 68379 w 123"/>
                <a:gd name="T21" fmla="*/ 38247 h 93"/>
                <a:gd name="T22" fmla="*/ 68379 w 123"/>
                <a:gd name="T23" fmla="*/ 43917 h 93"/>
                <a:gd name="T24" fmla="*/ 89261 w 123"/>
                <a:gd name="T25" fmla="*/ 46693 h 93"/>
                <a:gd name="T26" fmla="*/ 103915 w 123"/>
                <a:gd name="T27" fmla="*/ 49586 h 93"/>
                <a:gd name="T28" fmla="*/ 110831 w 123"/>
                <a:gd name="T29" fmla="*/ 52363 h 93"/>
                <a:gd name="T30" fmla="*/ 110831 w 123"/>
                <a:gd name="T31" fmla="*/ 54545 h 93"/>
                <a:gd name="T32" fmla="*/ 128995 w 123"/>
                <a:gd name="T33" fmla="*/ 65865 h 93"/>
                <a:gd name="T34" fmla="*/ 125485 w 123"/>
                <a:gd name="T35" fmla="*/ 68642 h 93"/>
                <a:gd name="T36" fmla="*/ 121945 w 123"/>
                <a:gd name="T37" fmla="*/ 71535 h 93"/>
                <a:gd name="T38" fmla="*/ 147056 w 123"/>
                <a:gd name="T39" fmla="*/ 65865 h 93"/>
                <a:gd name="T40" fmla="*/ 179211 w 123"/>
                <a:gd name="T41" fmla="*/ 57443 h 93"/>
                <a:gd name="T42" fmla="*/ 179211 w 123"/>
                <a:gd name="T43" fmla="*/ 49586 h 93"/>
                <a:gd name="T44" fmla="*/ 218127 w 123"/>
                <a:gd name="T45" fmla="*/ 57443 h 93"/>
                <a:gd name="T46" fmla="*/ 247431 w 123"/>
                <a:gd name="T47" fmla="*/ 76518 h 93"/>
                <a:gd name="T48" fmla="*/ 264936 w 123"/>
                <a:gd name="T49" fmla="*/ 82163 h 93"/>
                <a:gd name="T50" fmla="*/ 276050 w 123"/>
                <a:gd name="T51" fmla="*/ 98467 h 93"/>
                <a:gd name="T52" fmla="*/ 272541 w 123"/>
                <a:gd name="T53" fmla="*/ 131750 h 93"/>
                <a:gd name="T54" fmla="*/ 286507 w 123"/>
                <a:gd name="T55" fmla="*/ 148053 h 93"/>
                <a:gd name="T56" fmla="*/ 282966 w 123"/>
                <a:gd name="T57" fmla="*/ 137425 h 93"/>
                <a:gd name="T58" fmla="*/ 293423 w 123"/>
                <a:gd name="T59" fmla="*/ 139607 h 93"/>
                <a:gd name="T60" fmla="*/ 296963 w 123"/>
                <a:gd name="T61" fmla="*/ 137425 h 93"/>
                <a:gd name="T62" fmla="*/ 296963 w 123"/>
                <a:gd name="T63" fmla="*/ 145277 h 93"/>
                <a:gd name="T64" fmla="*/ 286507 w 123"/>
                <a:gd name="T65" fmla="*/ 156475 h 93"/>
                <a:gd name="T66" fmla="*/ 296963 w 123"/>
                <a:gd name="T67" fmla="*/ 167225 h 93"/>
                <a:gd name="T68" fmla="*/ 318533 w 123"/>
                <a:gd name="T69" fmla="*/ 186300 h 93"/>
                <a:gd name="T70" fmla="*/ 326240 w 123"/>
                <a:gd name="T71" fmla="*/ 189193 h 93"/>
                <a:gd name="T72" fmla="*/ 336697 w 123"/>
                <a:gd name="T73" fmla="*/ 202720 h 93"/>
                <a:gd name="T74" fmla="*/ 354727 w 123"/>
                <a:gd name="T75" fmla="*/ 224664 h 93"/>
                <a:gd name="T76" fmla="*/ 386882 w 123"/>
                <a:gd name="T77" fmla="*/ 241532 h 93"/>
                <a:gd name="T78" fmla="*/ 397338 w 123"/>
                <a:gd name="T79" fmla="*/ 246515 h 93"/>
                <a:gd name="T80" fmla="*/ 393803 w 123"/>
                <a:gd name="T81" fmla="*/ 249413 h 93"/>
                <a:gd name="T82" fmla="*/ 390288 w 123"/>
                <a:gd name="T83" fmla="*/ 252165 h 93"/>
                <a:gd name="T84" fmla="*/ 404942 w 123"/>
                <a:gd name="T85" fmla="*/ 252165 h 93"/>
                <a:gd name="T86" fmla="*/ 433562 w 123"/>
                <a:gd name="T87" fmla="*/ 241532 h 93"/>
                <a:gd name="T88" fmla="*/ 433562 w 123"/>
                <a:gd name="T89" fmla="*/ 224664 h 93"/>
                <a:gd name="T90" fmla="*/ 437072 w 123"/>
                <a:gd name="T91" fmla="*/ 202720 h 93"/>
                <a:gd name="T92" fmla="*/ 433562 w 123"/>
                <a:gd name="T93" fmla="*/ 167225 h 93"/>
                <a:gd name="T94" fmla="*/ 404942 w 123"/>
                <a:gd name="T95" fmla="*/ 131750 h 93"/>
                <a:gd name="T96" fmla="*/ 393803 w 123"/>
                <a:gd name="T97" fmla="*/ 117658 h 93"/>
                <a:gd name="T98" fmla="*/ 393803 w 123"/>
                <a:gd name="T99" fmla="*/ 104136 h 93"/>
                <a:gd name="T100" fmla="*/ 368718 w 123"/>
                <a:gd name="T101" fmla="*/ 79387 h 93"/>
                <a:gd name="T102" fmla="*/ 354727 w 123"/>
                <a:gd name="T103" fmla="*/ 65865 h 93"/>
                <a:gd name="T104" fmla="*/ 329647 w 123"/>
                <a:gd name="T105" fmla="*/ 21949 h 93"/>
                <a:gd name="T106" fmla="*/ 322043 w 123"/>
                <a:gd name="T107" fmla="*/ 16298 h 93"/>
                <a:gd name="T108" fmla="*/ 314993 w 123"/>
                <a:gd name="T109" fmla="*/ 2776 h 93"/>
                <a:gd name="T110" fmla="*/ 293423 w 123"/>
                <a:gd name="T111" fmla="*/ 2776 h 93"/>
                <a:gd name="T112" fmla="*/ 293423 w 123"/>
                <a:gd name="T113" fmla="*/ 19196 h 93"/>
                <a:gd name="T114" fmla="*/ 286507 w 123"/>
                <a:gd name="T115" fmla="*/ 21949 h 93"/>
                <a:gd name="T116" fmla="*/ 139451 w 123"/>
                <a:gd name="T117" fmla="*/ 19196 h 93"/>
                <a:gd name="T118" fmla="*/ 135916 w 123"/>
                <a:gd name="T119" fmla="*/ 844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09" name="Freeform 10"/>
            <p:cNvSpPr>
              <a:spLocks/>
            </p:cNvSpPr>
            <p:nvPr/>
          </p:nvSpPr>
          <p:spPr bwMode="auto">
            <a:xfrm>
              <a:off x="1492" y="1614"/>
              <a:ext cx="553" cy="897"/>
            </a:xfrm>
            <a:custGeom>
              <a:avLst/>
              <a:gdLst>
                <a:gd name="T0" fmla="*/ 214518 w 108"/>
                <a:gd name="T1" fmla="*/ 493092 h 184"/>
                <a:gd name="T2" fmla="*/ 214518 w 108"/>
                <a:gd name="T3" fmla="*/ 487407 h 184"/>
                <a:gd name="T4" fmla="*/ 211031 w 108"/>
                <a:gd name="T5" fmla="*/ 481728 h 184"/>
                <a:gd name="T6" fmla="*/ 200698 w 108"/>
                <a:gd name="T7" fmla="*/ 449075 h 184"/>
                <a:gd name="T8" fmla="*/ 176002 w 108"/>
                <a:gd name="T9" fmla="*/ 429824 h 184"/>
                <a:gd name="T10" fmla="*/ 169162 w 108"/>
                <a:gd name="T11" fmla="*/ 421366 h 184"/>
                <a:gd name="T12" fmla="*/ 162157 w 108"/>
                <a:gd name="T13" fmla="*/ 412927 h 184"/>
                <a:gd name="T14" fmla="*/ 137461 w 108"/>
                <a:gd name="T15" fmla="*/ 404918 h 184"/>
                <a:gd name="T16" fmla="*/ 116120 w 108"/>
                <a:gd name="T17" fmla="*/ 387996 h 184"/>
                <a:gd name="T18" fmla="*/ 77737 w 108"/>
                <a:gd name="T19" fmla="*/ 374454 h 184"/>
                <a:gd name="T20" fmla="*/ 77737 w 108"/>
                <a:gd name="T21" fmla="*/ 363807 h 184"/>
                <a:gd name="T22" fmla="*/ 81091 w 108"/>
                <a:gd name="T23" fmla="*/ 349664 h 184"/>
                <a:gd name="T24" fmla="*/ 74250 w 108"/>
                <a:gd name="T25" fmla="*/ 336092 h 184"/>
                <a:gd name="T26" fmla="*/ 77737 w 108"/>
                <a:gd name="T27" fmla="*/ 330437 h 184"/>
                <a:gd name="T28" fmla="*/ 56396 w 108"/>
                <a:gd name="T29" fmla="*/ 299944 h 184"/>
                <a:gd name="T30" fmla="*/ 41895 w 108"/>
                <a:gd name="T31" fmla="*/ 280722 h 184"/>
                <a:gd name="T32" fmla="*/ 49524 w 108"/>
                <a:gd name="T33" fmla="*/ 264391 h 184"/>
                <a:gd name="T34" fmla="*/ 49524 w 108"/>
                <a:gd name="T35" fmla="*/ 250824 h 184"/>
                <a:gd name="T36" fmla="*/ 31669 w 108"/>
                <a:gd name="T37" fmla="*/ 236706 h 184"/>
                <a:gd name="T38" fmla="*/ 31669 w 108"/>
                <a:gd name="T39" fmla="*/ 214676 h 184"/>
                <a:gd name="T40" fmla="*/ 38541 w 108"/>
                <a:gd name="T41" fmla="*/ 206690 h 184"/>
                <a:gd name="T42" fmla="*/ 41895 w 108"/>
                <a:gd name="T43" fmla="*/ 217454 h 184"/>
                <a:gd name="T44" fmla="*/ 52883 w 108"/>
                <a:gd name="T45" fmla="*/ 214676 h 184"/>
                <a:gd name="T46" fmla="*/ 49524 w 108"/>
                <a:gd name="T47" fmla="*/ 195449 h 184"/>
                <a:gd name="T48" fmla="*/ 41895 w 108"/>
                <a:gd name="T49" fmla="*/ 201128 h 184"/>
                <a:gd name="T50" fmla="*/ 24696 w 108"/>
                <a:gd name="T51" fmla="*/ 192548 h 184"/>
                <a:gd name="T52" fmla="*/ 21342 w 108"/>
                <a:gd name="T53" fmla="*/ 167763 h 184"/>
                <a:gd name="T54" fmla="*/ 3487 w 108"/>
                <a:gd name="T55" fmla="*/ 140644 h 184"/>
                <a:gd name="T56" fmla="*/ 3487 w 108"/>
                <a:gd name="T57" fmla="*/ 126531 h 184"/>
                <a:gd name="T58" fmla="*/ 13687 w 108"/>
                <a:gd name="T59" fmla="*/ 110180 h 184"/>
                <a:gd name="T60" fmla="*/ 6841 w 108"/>
                <a:gd name="T61" fmla="*/ 88169 h 184"/>
                <a:gd name="T62" fmla="*/ 0 w 108"/>
                <a:gd name="T63" fmla="*/ 76811 h 184"/>
                <a:gd name="T64" fmla="*/ 0 w 108"/>
                <a:gd name="T65" fmla="*/ 66047 h 184"/>
                <a:gd name="T66" fmla="*/ 21342 w 108"/>
                <a:gd name="T67" fmla="*/ 41257 h 184"/>
                <a:gd name="T68" fmla="*/ 31669 w 108"/>
                <a:gd name="T69" fmla="*/ 27685 h 184"/>
                <a:gd name="T70" fmla="*/ 31669 w 108"/>
                <a:gd name="T71" fmla="*/ 2779 h 184"/>
                <a:gd name="T72" fmla="*/ 169162 w 108"/>
                <a:gd name="T73" fmla="*/ 176222 h 184"/>
                <a:gd name="T74" fmla="*/ 366347 w 108"/>
                <a:gd name="T75" fmla="*/ 410027 h 184"/>
                <a:gd name="T76" fmla="*/ 369860 w 108"/>
                <a:gd name="T77" fmla="*/ 421366 h 184"/>
                <a:gd name="T78" fmla="*/ 373214 w 108"/>
                <a:gd name="T79" fmla="*/ 432037 h 184"/>
                <a:gd name="T80" fmla="*/ 376701 w 108"/>
                <a:gd name="T81" fmla="*/ 440617 h 184"/>
                <a:gd name="T82" fmla="*/ 362205 w 108"/>
                <a:gd name="T83" fmla="*/ 446175 h 184"/>
                <a:gd name="T84" fmla="*/ 345005 w 108"/>
                <a:gd name="T85" fmla="*/ 473865 h 184"/>
                <a:gd name="T86" fmla="*/ 341652 w 108"/>
                <a:gd name="T87" fmla="*/ 478949 h 184"/>
                <a:gd name="T88" fmla="*/ 338165 w 108"/>
                <a:gd name="T89" fmla="*/ 490308 h 184"/>
                <a:gd name="T90" fmla="*/ 345005 w 108"/>
                <a:gd name="T91" fmla="*/ 498201 h 184"/>
                <a:gd name="T92" fmla="*/ 338165 w 108"/>
                <a:gd name="T93" fmla="*/ 506634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0" name="Freeform 11"/>
            <p:cNvSpPr>
              <a:spLocks/>
            </p:cNvSpPr>
            <p:nvPr/>
          </p:nvSpPr>
          <p:spPr bwMode="auto">
            <a:xfrm>
              <a:off x="2357" y="1545"/>
              <a:ext cx="483" cy="381"/>
            </a:xfrm>
            <a:custGeom>
              <a:avLst/>
              <a:gdLst>
                <a:gd name="T0" fmla="*/ 315137 w 94"/>
                <a:gd name="T1" fmla="*/ 216882 h 78"/>
                <a:gd name="T2" fmla="*/ 326277 w 94"/>
                <a:gd name="T3" fmla="*/ 122374 h 78"/>
                <a:gd name="T4" fmla="*/ 336708 w 94"/>
                <a:gd name="T5" fmla="*/ 27842 h 78"/>
                <a:gd name="T6" fmla="*/ 35536 w 94"/>
                <a:gd name="T7" fmla="*/ 0 h 78"/>
                <a:gd name="T8" fmla="*/ 32027 w 94"/>
                <a:gd name="T9" fmla="*/ 22259 h 78"/>
                <a:gd name="T10" fmla="*/ 10456 w 94"/>
                <a:gd name="T11" fmla="*/ 138909 h 78"/>
                <a:gd name="T12" fmla="*/ 6916 w 94"/>
                <a:gd name="T13" fmla="*/ 138909 h 78"/>
                <a:gd name="T14" fmla="*/ 0 w 94"/>
                <a:gd name="T15" fmla="*/ 186128 h 78"/>
                <a:gd name="T16" fmla="*/ 89268 w 94"/>
                <a:gd name="T17" fmla="*/ 197534 h 78"/>
                <a:gd name="T18" fmla="*/ 315137 w 94"/>
                <a:gd name="T19" fmla="*/ 216882 h 78"/>
                <a:gd name="T20" fmla="*/ 315137 w 94"/>
                <a:gd name="T21" fmla="*/ 216882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1" name="Freeform 12"/>
            <p:cNvSpPr>
              <a:spLocks/>
            </p:cNvSpPr>
            <p:nvPr/>
          </p:nvSpPr>
          <p:spPr bwMode="auto">
            <a:xfrm>
              <a:off x="2435" y="1892"/>
              <a:ext cx="507" cy="375"/>
            </a:xfrm>
            <a:custGeom>
              <a:avLst/>
              <a:gdLst>
                <a:gd name="T0" fmla="*/ 0 w 99"/>
                <a:gd name="T1" fmla="*/ 183438 h 77"/>
                <a:gd name="T2" fmla="*/ 35065 w 99"/>
                <a:gd name="T3" fmla="*/ 0 h 77"/>
                <a:gd name="T4" fmla="*/ 257208 w 99"/>
                <a:gd name="T5" fmla="*/ 19164 h 77"/>
                <a:gd name="T6" fmla="*/ 348688 w 99"/>
                <a:gd name="T7" fmla="*/ 24716 h 77"/>
                <a:gd name="T8" fmla="*/ 345328 w 99"/>
                <a:gd name="T9" fmla="*/ 71508 h 77"/>
                <a:gd name="T10" fmla="*/ 334968 w 99"/>
                <a:gd name="T11" fmla="*/ 210925 h 77"/>
                <a:gd name="T12" fmla="*/ 288913 w 99"/>
                <a:gd name="T13" fmla="*/ 208149 h 77"/>
                <a:gd name="T14" fmla="*/ 0 w 99"/>
                <a:gd name="T15" fmla="*/ 183438 h 77"/>
                <a:gd name="T16" fmla="*/ 0 w 99"/>
                <a:gd name="T17" fmla="*/ 183438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2" name="Freeform 13"/>
            <p:cNvSpPr>
              <a:spLocks/>
            </p:cNvSpPr>
            <p:nvPr/>
          </p:nvSpPr>
          <p:spPr bwMode="auto">
            <a:xfrm>
              <a:off x="2368" y="2218"/>
              <a:ext cx="486" cy="478"/>
            </a:xfrm>
            <a:custGeom>
              <a:avLst/>
              <a:gdLst>
                <a:gd name="T0" fmla="*/ 45930 w 95"/>
                <a:gd name="T1" fmla="*/ 0 h 98"/>
                <a:gd name="T2" fmla="*/ 0 w 95"/>
                <a:gd name="T3" fmla="*/ 264910 h 98"/>
                <a:gd name="T4" fmla="*/ 0 w 95"/>
                <a:gd name="T5" fmla="*/ 264910 h 98"/>
                <a:gd name="T6" fmla="*/ 41770 w 95"/>
                <a:gd name="T7" fmla="*/ 270499 h 98"/>
                <a:gd name="T8" fmla="*/ 45930 w 95"/>
                <a:gd name="T9" fmla="*/ 248443 h 98"/>
                <a:gd name="T10" fmla="*/ 129470 w 95"/>
                <a:gd name="T11" fmla="*/ 256915 h 98"/>
                <a:gd name="T12" fmla="*/ 129470 w 95"/>
                <a:gd name="T13" fmla="*/ 256915 h 98"/>
                <a:gd name="T14" fmla="*/ 125987 w 95"/>
                <a:gd name="T15" fmla="*/ 254130 h 98"/>
                <a:gd name="T16" fmla="*/ 129470 w 95"/>
                <a:gd name="T17" fmla="*/ 251345 h 98"/>
                <a:gd name="T18" fmla="*/ 125987 w 95"/>
                <a:gd name="T19" fmla="*/ 248443 h 98"/>
                <a:gd name="T20" fmla="*/ 125987 w 95"/>
                <a:gd name="T21" fmla="*/ 248443 h 98"/>
                <a:gd name="T22" fmla="*/ 125987 w 95"/>
                <a:gd name="T23" fmla="*/ 248443 h 98"/>
                <a:gd name="T24" fmla="*/ 304870 w 95"/>
                <a:gd name="T25" fmla="*/ 259222 h 98"/>
                <a:gd name="T26" fmla="*/ 326014 w 95"/>
                <a:gd name="T27" fmla="*/ 49771 h 98"/>
                <a:gd name="T28" fmla="*/ 329498 w 95"/>
                <a:gd name="T29" fmla="*/ 49771 h 98"/>
                <a:gd name="T30" fmla="*/ 332849 w 95"/>
                <a:gd name="T31" fmla="*/ 24958 h 98"/>
                <a:gd name="T32" fmla="*/ 45930 w 95"/>
                <a:gd name="T33" fmla="*/ 0 h 98"/>
                <a:gd name="T34" fmla="*/ 45930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3" name="Freeform 14"/>
            <p:cNvSpPr>
              <a:spLocks/>
            </p:cNvSpPr>
            <p:nvPr/>
          </p:nvSpPr>
          <p:spPr bwMode="auto">
            <a:xfrm>
              <a:off x="2553" y="2306"/>
              <a:ext cx="968" cy="898"/>
            </a:xfrm>
            <a:custGeom>
              <a:avLst/>
              <a:gdLst>
                <a:gd name="T0" fmla="*/ 602834 w 189"/>
                <a:gd name="T1" fmla="*/ 138458 h 184"/>
                <a:gd name="T2" fmla="*/ 560098 w 189"/>
                <a:gd name="T3" fmla="*/ 129956 h 184"/>
                <a:gd name="T4" fmla="*/ 531903 w 189"/>
                <a:gd name="T5" fmla="*/ 135554 h 184"/>
                <a:gd name="T6" fmla="*/ 511206 w 189"/>
                <a:gd name="T7" fmla="*/ 135554 h 184"/>
                <a:gd name="T8" fmla="*/ 503678 w 189"/>
                <a:gd name="T9" fmla="*/ 135554 h 184"/>
                <a:gd name="T10" fmla="*/ 493342 w 189"/>
                <a:gd name="T11" fmla="*/ 129956 h 184"/>
                <a:gd name="T12" fmla="*/ 482981 w 189"/>
                <a:gd name="T13" fmla="*/ 141245 h 184"/>
                <a:gd name="T14" fmla="*/ 475478 w 189"/>
                <a:gd name="T15" fmla="*/ 132743 h 184"/>
                <a:gd name="T16" fmla="*/ 454781 w 189"/>
                <a:gd name="T17" fmla="*/ 129956 h 184"/>
                <a:gd name="T18" fmla="*/ 440404 w 189"/>
                <a:gd name="T19" fmla="*/ 127643 h 184"/>
                <a:gd name="T20" fmla="*/ 419052 w 189"/>
                <a:gd name="T21" fmla="*/ 121952 h 184"/>
                <a:gd name="T22" fmla="*/ 405331 w 189"/>
                <a:gd name="T23" fmla="*/ 119141 h 184"/>
                <a:gd name="T24" fmla="*/ 383978 w 189"/>
                <a:gd name="T25" fmla="*/ 113451 h 184"/>
                <a:gd name="T26" fmla="*/ 373617 w 189"/>
                <a:gd name="T27" fmla="*/ 104968 h 184"/>
                <a:gd name="T28" fmla="*/ 352265 w 189"/>
                <a:gd name="T29" fmla="*/ 99849 h 184"/>
                <a:gd name="T30" fmla="*/ 204345 w 189"/>
                <a:gd name="T31" fmla="*/ 0 h 184"/>
                <a:gd name="T32" fmla="*/ 0 w 189"/>
                <a:gd name="T33" fmla="*/ 199122 h 184"/>
                <a:gd name="T34" fmla="*/ 3488 w 189"/>
                <a:gd name="T35" fmla="*/ 207604 h 184"/>
                <a:gd name="T36" fmla="*/ 17864 w 189"/>
                <a:gd name="T37" fmla="*/ 224110 h 184"/>
                <a:gd name="T38" fmla="*/ 81163 w 189"/>
                <a:gd name="T39" fmla="*/ 273988 h 184"/>
                <a:gd name="T40" fmla="*/ 88139 w 189"/>
                <a:gd name="T41" fmla="*/ 288180 h 184"/>
                <a:gd name="T42" fmla="*/ 134229 w 189"/>
                <a:gd name="T43" fmla="*/ 340366 h 184"/>
                <a:gd name="T44" fmla="*/ 172760 w 189"/>
                <a:gd name="T45" fmla="*/ 346062 h 184"/>
                <a:gd name="T46" fmla="*/ 197498 w 189"/>
                <a:gd name="T47" fmla="*/ 315501 h 184"/>
                <a:gd name="T48" fmla="*/ 211193 w 189"/>
                <a:gd name="T49" fmla="*/ 312572 h 184"/>
                <a:gd name="T50" fmla="*/ 236059 w 189"/>
                <a:gd name="T51" fmla="*/ 318287 h 184"/>
                <a:gd name="T52" fmla="*/ 264259 w 189"/>
                <a:gd name="T53" fmla="*/ 329673 h 184"/>
                <a:gd name="T54" fmla="*/ 271132 w 189"/>
                <a:gd name="T55" fmla="*/ 335247 h 184"/>
                <a:gd name="T56" fmla="*/ 292485 w 189"/>
                <a:gd name="T57" fmla="*/ 357448 h 184"/>
                <a:gd name="T58" fmla="*/ 331046 w 189"/>
                <a:gd name="T59" fmla="*/ 412446 h 184"/>
                <a:gd name="T60" fmla="*/ 352265 w 189"/>
                <a:gd name="T61" fmla="*/ 428951 h 184"/>
                <a:gd name="T62" fmla="*/ 359246 w 189"/>
                <a:gd name="T63" fmla="*/ 456721 h 184"/>
                <a:gd name="T64" fmla="*/ 391507 w 189"/>
                <a:gd name="T65" fmla="*/ 487307 h 184"/>
                <a:gd name="T66" fmla="*/ 443764 w 189"/>
                <a:gd name="T67" fmla="*/ 500908 h 184"/>
                <a:gd name="T68" fmla="*/ 475478 w 189"/>
                <a:gd name="T69" fmla="*/ 503812 h 184"/>
                <a:gd name="T70" fmla="*/ 471990 w 189"/>
                <a:gd name="T71" fmla="*/ 498122 h 184"/>
                <a:gd name="T72" fmla="*/ 461756 w 189"/>
                <a:gd name="T73" fmla="*/ 448697 h 184"/>
                <a:gd name="T74" fmla="*/ 458269 w 189"/>
                <a:gd name="T75" fmla="*/ 443124 h 184"/>
                <a:gd name="T76" fmla="*/ 468604 w 189"/>
                <a:gd name="T77" fmla="*/ 423827 h 184"/>
                <a:gd name="T78" fmla="*/ 471990 w 189"/>
                <a:gd name="T79" fmla="*/ 418136 h 184"/>
                <a:gd name="T80" fmla="*/ 482981 w 189"/>
                <a:gd name="T81" fmla="*/ 401631 h 184"/>
                <a:gd name="T82" fmla="*/ 489982 w 189"/>
                <a:gd name="T83" fmla="*/ 401631 h 184"/>
                <a:gd name="T84" fmla="*/ 496830 w 189"/>
                <a:gd name="T85" fmla="*/ 393148 h 184"/>
                <a:gd name="T86" fmla="*/ 503678 w 189"/>
                <a:gd name="T87" fmla="*/ 393148 h 184"/>
                <a:gd name="T88" fmla="*/ 518182 w 189"/>
                <a:gd name="T89" fmla="*/ 387433 h 184"/>
                <a:gd name="T90" fmla="*/ 525055 w 189"/>
                <a:gd name="T91" fmla="*/ 376740 h 184"/>
                <a:gd name="T92" fmla="*/ 528410 w 189"/>
                <a:gd name="T93" fmla="*/ 382338 h 184"/>
                <a:gd name="T94" fmla="*/ 581481 w 189"/>
                <a:gd name="T95" fmla="*/ 359664 h 184"/>
                <a:gd name="T96" fmla="*/ 591817 w 189"/>
                <a:gd name="T97" fmla="*/ 335247 h 184"/>
                <a:gd name="T98" fmla="*/ 602834 w 189"/>
                <a:gd name="T99" fmla="*/ 332460 h 184"/>
                <a:gd name="T100" fmla="*/ 637902 w 189"/>
                <a:gd name="T101" fmla="*/ 329673 h 184"/>
                <a:gd name="T102" fmla="*/ 648237 w 189"/>
                <a:gd name="T103" fmla="*/ 323983 h 184"/>
                <a:gd name="T104" fmla="*/ 652278 w 189"/>
                <a:gd name="T105" fmla="*/ 315501 h 184"/>
                <a:gd name="T106" fmla="*/ 655766 w 189"/>
                <a:gd name="T107" fmla="*/ 293280 h 184"/>
                <a:gd name="T108" fmla="*/ 662614 w 189"/>
                <a:gd name="T109" fmla="*/ 279678 h 184"/>
                <a:gd name="T110" fmla="*/ 659254 w 189"/>
                <a:gd name="T111" fmla="*/ 251904 h 184"/>
                <a:gd name="T112" fmla="*/ 652278 w 189"/>
                <a:gd name="T113" fmla="*/ 243426 h 184"/>
                <a:gd name="T114" fmla="*/ 648237 w 189"/>
                <a:gd name="T115" fmla="*/ 226921 h 184"/>
                <a:gd name="T116" fmla="*/ 634414 w 189"/>
                <a:gd name="T117" fmla="*/ 146935 h 184"/>
                <a:gd name="T118" fmla="*/ 613036 w 189"/>
                <a:gd name="T119" fmla="*/ 14124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4" name="Freeform 15"/>
            <p:cNvSpPr>
              <a:spLocks/>
            </p:cNvSpPr>
            <p:nvPr/>
          </p:nvSpPr>
          <p:spPr bwMode="auto">
            <a:xfrm>
              <a:off x="4373" y="1453"/>
              <a:ext cx="522" cy="380"/>
            </a:xfrm>
            <a:custGeom>
              <a:avLst/>
              <a:gdLst>
                <a:gd name="T0" fmla="*/ 273687 w 102"/>
                <a:gd name="T1" fmla="*/ 192061 h 78"/>
                <a:gd name="T2" fmla="*/ 266855 w 102"/>
                <a:gd name="T3" fmla="*/ 200508 h 78"/>
                <a:gd name="T4" fmla="*/ 263369 w 102"/>
                <a:gd name="T5" fmla="*/ 205585 h 78"/>
                <a:gd name="T6" fmla="*/ 263369 w 102"/>
                <a:gd name="T7" fmla="*/ 214037 h 78"/>
                <a:gd name="T8" fmla="*/ 270207 w 102"/>
                <a:gd name="T9" fmla="*/ 208484 h 78"/>
                <a:gd name="T10" fmla="*/ 284690 w 102"/>
                <a:gd name="T11" fmla="*/ 205585 h 78"/>
                <a:gd name="T12" fmla="*/ 305196 w 102"/>
                <a:gd name="T13" fmla="*/ 200508 h 78"/>
                <a:gd name="T14" fmla="*/ 336833 w 102"/>
                <a:gd name="T15" fmla="*/ 181426 h 78"/>
                <a:gd name="T16" fmla="*/ 347806 w 102"/>
                <a:gd name="T17" fmla="*/ 175755 h 78"/>
                <a:gd name="T18" fmla="*/ 357995 w 102"/>
                <a:gd name="T19" fmla="*/ 167302 h 78"/>
                <a:gd name="T20" fmla="*/ 351158 w 102"/>
                <a:gd name="T21" fmla="*/ 170079 h 78"/>
                <a:gd name="T22" fmla="*/ 340185 w 102"/>
                <a:gd name="T23" fmla="*/ 175755 h 78"/>
                <a:gd name="T24" fmla="*/ 329996 w 102"/>
                <a:gd name="T25" fmla="*/ 178532 h 78"/>
                <a:gd name="T26" fmla="*/ 340185 w 102"/>
                <a:gd name="T27" fmla="*/ 167302 h 78"/>
                <a:gd name="T28" fmla="*/ 333348 w 102"/>
                <a:gd name="T29" fmla="*/ 170079 h 78"/>
                <a:gd name="T30" fmla="*/ 301844 w 102"/>
                <a:gd name="T31" fmla="*/ 183608 h 78"/>
                <a:gd name="T32" fmla="*/ 280524 w 102"/>
                <a:gd name="T33" fmla="*/ 197732 h 78"/>
                <a:gd name="T34" fmla="*/ 277172 w 102"/>
                <a:gd name="T35" fmla="*/ 186507 h 78"/>
                <a:gd name="T36" fmla="*/ 284690 w 102"/>
                <a:gd name="T37" fmla="*/ 175755 h 78"/>
                <a:gd name="T38" fmla="*/ 277172 w 102"/>
                <a:gd name="T39" fmla="*/ 134598 h 78"/>
                <a:gd name="T40" fmla="*/ 270207 w 102"/>
                <a:gd name="T41" fmla="*/ 93538 h 78"/>
                <a:gd name="T42" fmla="*/ 263369 w 102"/>
                <a:gd name="T43" fmla="*/ 68687 h 78"/>
                <a:gd name="T44" fmla="*/ 260017 w 102"/>
                <a:gd name="T45" fmla="*/ 65911 h 78"/>
                <a:gd name="T46" fmla="*/ 256532 w 102"/>
                <a:gd name="T47" fmla="*/ 57463 h 78"/>
                <a:gd name="T48" fmla="*/ 252397 w 102"/>
                <a:gd name="T49" fmla="*/ 32729 h 78"/>
                <a:gd name="T50" fmla="*/ 242208 w 102"/>
                <a:gd name="T51" fmla="*/ 8448 h 78"/>
                <a:gd name="T52" fmla="*/ 238723 w 102"/>
                <a:gd name="T53" fmla="*/ 0 h 78"/>
                <a:gd name="T54" fmla="*/ 179061 w 102"/>
                <a:gd name="T55" fmla="*/ 10752 h 78"/>
                <a:gd name="T56" fmla="*/ 147424 w 102"/>
                <a:gd name="T57" fmla="*/ 38283 h 78"/>
                <a:gd name="T58" fmla="*/ 144072 w 102"/>
                <a:gd name="T59" fmla="*/ 49605 h 78"/>
                <a:gd name="T60" fmla="*/ 126263 w 102"/>
                <a:gd name="T61" fmla="*/ 63134 h 78"/>
                <a:gd name="T62" fmla="*/ 133100 w 102"/>
                <a:gd name="T63" fmla="*/ 68687 h 78"/>
                <a:gd name="T64" fmla="*/ 133100 w 102"/>
                <a:gd name="T65" fmla="*/ 74358 h 78"/>
                <a:gd name="T66" fmla="*/ 137235 w 102"/>
                <a:gd name="T67" fmla="*/ 87887 h 78"/>
                <a:gd name="T68" fmla="*/ 105623 w 102"/>
                <a:gd name="T69" fmla="*/ 107067 h 78"/>
                <a:gd name="T70" fmla="*/ 66473 w 102"/>
                <a:gd name="T71" fmla="*/ 107067 h 78"/>
                <a:gd name="T72" fmla="*/ 31509 w 102"/>
                <a:gd name="T73" fmla="*/ 115515 h 78"/>
                <a:gd name="T74" fmla="*/ 21320 w 102"/>
                <a:gd name="T75" fmla="*/ 126150 h 78"/>
                <a:gd name="T76" fmla="*/ 31509 w 102"/>
                <a:gd name="T77" fmla="*/ 142573 h 78"/>
                <a:gd name="T78" fmla="*/ 6837 w 102"/>
                <a:gd name="T79" fmla="*/ 164550 h 78"/>
                <a:gd name="T80" fmla="*/ 196896 w 102"/>
                <a:gd name="T81" fmla="*/ 151021 h 78"/>
                <a:gd name="T82" fmla="*/ 200254 w 102"/>
                <a:gd name="T83" fmla="*/ 156550 h 78"/>
                <a:gd name="T84" fmla="*/ 207219 w 102"/>
                <a:gd name="T85" fmla="*/ 159449 h 78"/>
                <a:gd name="T86" fmla="*/ 217408 w 102"/>
                <a:gd name="T87" fmla="*/ 172978 h 78"/>
                <a:gd name="T88" fmla="*/ 231891 w 102"/>
                <a:gd name="T89" fmla="*/ 17575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5" name="Freeform 16"/>
            <p:cNvSpPr>
              <a:spLocks/>
            </p:cNvSpPr>
            <p:nvPr/>
          </p:nvSpPr>
          <p:spPr bwMode="auto">
            <a:xfrm>
              <a:off x="4721" y="1428"/>
              <a:ext cx="118" cy="205"/>
            </a:xfrm>
            <a:custGeom>
              <a:avLst/>
              <a:gdLst>
                <a:gd name="T0" fmla="*/ 0 w 23"/>
                <a:gd name="T1" fmla="*/ 13603 h 42"/>
                <a:gd name="T2" fmla="*/ 3499 w 23"/>
                <a:gd name="T3" fmla="*/ 19299 h 42"/>
                <a:gd name="T4" fmla="*/ 0 w 23"/>
                <a:gd name="T5" fmla="*/ 22086 h 42"/>
                <a:gd name="T6" fmla="*/ 3499 w 23"/>
                <a:gd name="T7" fmla="*/ 22086 h 42"/>
                <a:gd name="T8" fmla="*/ 3499 w 23"/>
                <a:gd name="T9" fmla="*/ 24990 h 42"/>
                <a:gd name="T10" fmla="*/ 10399 w 23"/>
                <a:gd name="T11" fmla="*/ 38594 h 42"/>
                <a:gd name="T12" fmla="*/ 14581 w 23"/>
                <a:gd name="T13" fmla="*/ 47101 h 42"/>
                <a:gd name="T14" fmla="*/ 10399 w 23"/>
                <a:gd name="T15" fmla="*/ 52792 h 42"/>
                <a:gd name="T16" fmla="*/ 10399 w 23"/>
                <a:gd name="T17" fmla="*/ 58488 h 42"/>
                <a:gd name="T18" fmla="*/ 17951 w 23"/>
                <a:gd name="T19" fmla="*/ 72092 h 42"/>
                <a:gd name="T20" fmla="*/ 17951 w 23"/>
                <a:gd name="T21" fmla="*/ 77783 h 42"/>
                <a:gd name="T22" fmla="*/ 17951 w 23"/>
                <a:gd name="T23" fmla="*/ 80594 h 42"/>
                <a:gd name="T24" fmla="*/ 21476 w 23"/>
                <a:gd name="T25" fmla="*/ 80594 h 42"/>
                <a:gd name="T26" fmla="*/ 17951 w 23"/>
                <a:gd name="T27" fmla="*/ 77783 h 42"/>
                <a:gd name="T28" fmla="*/ 21476 w 23"/>
                <a:gd name="T29" fmla="*/ 77783 h 42"/>
                <a:gd name="T30" fmla="*/ 24980 w 23"/>
                <a:gd name="T31" fmla="*/ 82908 h 42"/>
                <a:gd name="T32" fmla="*/ 28346 w 23"/>
                <a:gd name="T33" fmla="*/ 94198 h 42"/>
                <a:gd name="T34" fmla="*/ 28346 w 23"/>
                <a:gd name="T35" fmla="*/ 102681 h 42"/>
                <a:gd name="T36" fmla="*/ 31875 w 23"/>
                <a:gd name="T37" fmla="*/ 107801 h 42"/>
                <a:gd name="T38" fmla="*/ 35374 w 23"/>
                <a:gd name="T39" fmla="*/ 116401 h 42"/>
                <a:gd name="T40" fmla="*/ 71303 w 23"/>
                <a:gd name="T41" fmla="*/ 110710 h 42"/>
                <a:gd name="T42" fmla="*/ 67250 w 23"/>
                <a:gd name="T43" fmla="*/ 107801 h 42"/>
                <a:gd name="T44" fmla="*/ 63751 w 23"/>
                <a:gd name="T45" fmla="*/ 105014 h 42"/>
                <a:gd name="T46" fmla="*/ 63751 w 23"/>
                <a:gd name="T47" fmla="*/ 102681 h 42"/>
                <a:gd name="T48" fmla="*/ 67250 w 23"/>
                <a:gd name="T49" fmla="*/ 99894 h 42"/>
                <a:gd name="T50" fmla="*/ 63751 w 23"/>
                <a:gd name="T51" fmla="*/ 94198 h 42"/>
                <a:gd name="T52" fmla="*/ 63751 w 23"/>
                <a:gd name="T53" fmla="*/ 74879 h 42"/>
                <a:gd name="T54" fmla="*/ 63751 w 23"/>
                <a:gd name="T55" fmla="*/ 69183 h 42"/>
                <a:gd name="T56" fmla="*/ 67250 w 23"/>
                <a:gd name="T57" fmla="*/ 58488 h 42"/>
                <a:gd name="T58" fmla="*/ 67250 w 23"/>
                <a:gd name="T59" fmla="*/ 52792 h 42"/>
                <a:gd name="T60" fmla="*/ 67250 w 23"/>
                <a:gd name="T61" fmla="*/ 47101 h 42"/>
                <a:gd name="T62" fmla="*/ 67250 w 23"/>
                <a:gd name="T63" fmla="*/ 41405 h 42"/>
                <a:gd name="T64" fmla="*/ 67250 w 23"/>
                <a:gd name="T65" fmla="*/ 38594 h 42"/>
                <a:gd name="T66" fmla="*/ 67250 w 23"/>
                <a:gd name="T67" fmla="*/ 35807 h 42"/>
                <a:gd name="T68" fmla="*/ 78331 w 23"/>
                <a:gd name="T69" fmla="*/ 30711 h 42"/>
                <a:gd name="T70" fmla="*/ 81702 w 23"/>
                <a:gd name="T71" fmla="*/ 19299 h 42"/>
                <a:gd name="T72" fmla="*/ 78331 w 23"/>
                <a:gd name="T73" fmla="*/ 13603 h 42"/>
                <a:gd name="T74" fmla="*/ 78331 w 23"/>
                <a:gd name="T75" fmla="*/ 8483 h 42"/>
                <a:gd name="T76" fmla="*/ 78331 w 23"/>
                <a:gd name="T77" fmla="*/ 8483 h 42"/>
                <a:gd name="T78" fmla="*/ 78331 w 23"/>
                <a:gd name="T79" fmla="*/ 5696 h 42"/>
                <a:gd name="T80" fmla="*/ 74807 w 23"/>
                <a:gd name="T81" fmla="*/ 0 h 42"/>
                <a:gd name="T82" fmla="*/ 0 w 23"/>
                <a:gd name="T83" fmla="*/ 13603 h 42"/>
                <a:gd name="T84" fmla="*/ 0 w 23"/>
                <a:gd name="T85" fmla="*/ 13603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6" name="Freeform 17"/>
            <p:cNvSpPr>
              <a:spLocks/>
            </p:cNvSpPr>
            <p:nvPr/>
          </p:nvSpPr>
          <p:spPr bwMode="auto">
            <a:xfrm>
              <a:off x="2096" y="1760"/>
              <a:ext cx="390" cy="458"/>
            </a:xfrm>
            <a:custGeom>
              <a:avLst/>
              <a:gdLst>
                <a:gd name="T0" fmla="*/ 235129 w 76"/>
                <a:gd name="T1" fmla="*/ 258171 h 94"/>
                <a:gd name="T2" fmla="*/ 270388 w 76"/>
                <a:gd name="T3" fmla="*/ 74376 h 94"/>
                <a:gd name="T4" fmla="*/ 181622 w 76"/>
                <a:gd name="T5" fmla="*/ 63146 h 94"/>
                <a:gd name="T6" fmla="*/ 188652 w 76"/>
                <a:gd name="T7" fmla="*/ 16308 h 94"/>
                <a:gd name="T8" fmla="*/ 56878 w 76"/>
                <a:gd name="T9" fmla="*/ 0 h 94"/>
                <a:gd name="T10" fmla="*/ 0 w 76"/>
                <a:gd name="T11" fmla="*/ 230535 h 94"/>
                <a:gd name="T12" fmla="*/ 0 w 76"/>
                <a:gd name="T13" fmla="*/ 230535 h 94"/>
                <a:gd name="T14" fmla="*/ 235129 w 76"/>
                <a:gd name="T15" fmla="*/ 258171 h 94"/>
                <a:gd name="T16" fmla="*/ 235129 w 76"/>
                <a:gd name="T17" fmla="*/ 25817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7" name="Freeform 1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3476 w 90"/>
                <a:gd name="T1" fmla="*/ 110446 h 66"/>
                <a:gd name="T2" fmla="*/ 0 w 90"/>
                <a:gd name="T3" fmla="*/ 110446 h 66"/>
                <a:gd name="T4" fmla="*/ 3476 w 90"/>
                <a:gd name="T5" fmla="*/ 102542 h 66"/>
                <a:gd name="T6" fmla="*/ 3476 w 90"/>
                <a:gd name="T7" fmla="*/ 96854 h 66"/>
                <a:gd name="T8" fmla="*/ 3476 w 90"/>
                <a:gd name="T9" fmla="*/ 96854 h 66"/>
                <a:gd name="T10" fmla="*/ 6818 w 90"/>
                <a:gd name="T11" fmla="*/ 99757 h 66"/>
                <a:gd name="T12" fmla="*/ 3476 w 90"/>
                <a:gd name="T13" fmla="*/ 102542 h 66"/>
                <a:gd name="T14" fmla="*/ 10294 w 90"/>
                <a:gd name="T15" fmla="*/ 99757 h 66"/>
                <a:gd name="T16" fmla="*/ 10294 w 90"/>
                <a:gd name="T17" fmla="*/ 96854 h 66"/>
                <a:gd name="T18" fmla="*/ 10294 w 90"/>
                <a:gd name="T19" fmla="*/ 91165 h 66"/>
                <a:gd name="T20" fmla="*/ 6818 w 90"/>
                <a:gd name="T21" fmla="*/ 82691 h 66"/>
                <a:gd name="T22" fmla="*/ 10294 w 90"/>
                <a:gd name="T23" fmla="*/ 82691 h 66"/>
                <a:gd name="T24" fmla="*/ 17766 w 90"/>
                <a:gd name="T25" fmla="*/ 79905 h 66"/>
                <a:gd name="T26" fmla="*/ 13611 w 90"/>
                <a:gd name="T27" fmla="*/ 77573 h 66"/>
                <a:gd name="T28" fmla="*/ 10294 w 90"/>
                <a:gd name="T29" fmla="*/ 79905 h 66"/>
                <a:gd name="T30" fmla="*/ 10294 w 90"/>
                <a:gd name="T31" fmla="*/ 69098 h 66"/>
                <a:gd name="T32" fmla="*/ 10294 w 90"/>
                <a:gd name="T33" fmla="*/ 60624 h 66"/>
                <a:gd name="T34" fmla="*/ 10294 w 90"/>
                <a:gd name="T35" fmla="*/ 47032 h 66"/>
                <a:gd name="T36" fmla="*/ 6818 w 90"/>
                <a:gd name="T37" fmla="*/ 30536 h 66"/>
                <a:gd name="T38" fmla="*/ 6818 w 90"/>
                <a:gd name="T39" fmla="*/ 16378 h 66"/>
                <a:gd name="T40" fmla="*/ 38190 w 90"/>
                <a:gd name="T41" fmla="*/ 24970 h 66"/>
                <a:gd name="T42" fmla="*/ 66225 w 90"/>
                <a:gd name="T43" fmla="*/ 35654 h 66"/>
                <a:gd name="T44" fmla="*/ 80510 w 90"/>
                <a:gd name="T45" fmla="*/ 38562 h 66"/>
                <a:gd name="T46" fmla="*/ 83986 w 90"/>
                <a:gd name="T47" fmla="*/ 41343 h 66"/>
                <a:gd name="T48" fmla="*/ 83986 w 90"/>
                <a:gd name="T49" fmla="*/ 55506 h 66"/>
                <a:gd name="T50" fmla="*/ 76386 w 90"/>
                <a:gd name="T51" fmla="*/ 63410 h 66"/>
                <a:gd name="T52" fmla="*/ 76386 w 90"/>
                <a:gd name="T53" fmla="*/ 69098 h 66"/>
                <a:gd name="T54" fmla="*/ 76386 w 90"/>
                <a:gd name="T55" fmla="*/ 74787 h 66"/>
                <a:gd name="T56" fmla="*/ 80510 w 90"/>
                <a:gd name="T57" fmla="*/ 77573 h 66"/>
                <a:gd name="T58" fmla="*/ 87328 w 90"/>
                <a:gd name="T59" fmla="*/ 66312 h 66"/>
                <a:gd name="T60" fmla="*/ 94121 w 90"/>
                <a:gd name="T61" fmla="*/ 57838 h 66"/>
                <a:gd name="T62" fmla="*/ 100939 w 90"/>
                <a:gd name="T63" fmla="*/ 49817 h 66"/>
                <a:gd name="T64" fmla="*/ 90804 w 90"/>
                <a:gd name="T65" fmla="*/ 27755 h 66"/>
                <a:gd name="T66" fmla="*/ 94121 w 90"/>
                <a:gd name="T67" fmla="*/ 24970 h 66"/>
                <a:gd name="T68" fmla="*/ 100939 w 90"/>
                <a:gd name="T69" fmla="*/ 19281 h 66"/>
                <a:gd name="T70" fmla="*/ 94121 w 90"/>
                <a:gd name="T71" fmla="*/ 13592 h 66"/>
                <a:gd name="T72" fmla="*/ 94121 w 90"/>
                <a:gd name="T73" fmla="*/ 0 h 66"/>
                <a:gd name="T74" fmla="*/ 216302 w 90"/>
                <a:gd name="T75" fmla="*/ 24970 h 66"/>
                <a:gd name="T76" fmla="*/ 313899 w 90"/>
                <a:gd name="T77" fmla="*/ 44251 h 66"/>
                <a:gd name="T78" fmla="*/ 279051 w 90"/>
                <a:gd name="T79" fmla="*/ 163166 h 66"/>
                <a:gd name="T80" fmla="*/ 279051 w 90"/>
                <a:gd name="T81" fmla="*/ 165952 h 66"/>
                <a:gd name="T82" fmla="*/ 279051 w 90"/>
                <a:gd name="T83" fmla="*/ 168855 h 66"/>
                <a:gd name="T84" fmla="*/ 282527 w 90"/>
                <a:gd name="T85" fmla="*/ 173948 h 66"/>
                <a:gd name="T86" fmla="*/ 279051 w 90"/>
                <a:gd name="T87" fmla="*/ 176758 h 66"/>
                <a:gd name="T88" fmla="*/ 279051 w 90"/>
                <a:gd name="T89" fmla="*/ 182447 h 66"/>
                <a:gd name="T90" fmla="*/ 191748 w 90"/>
                <a:gd name="T91" fmla="*/ 168855 h 66"/>
                <a:gd name="T92" fmla="*/ 181582 w 90"/>
                <a:gd name="T93" fmla="*/ 168855 h 66"/>
                <a:gd name="T94" fmla="*/ 174636 w 90"/>
                <a:gd name="T95" fmla="*/ 165952 h 66"/>
                <a:gd name="T96" fmla="*/ 163821 w 90"/>
                <a:gd name="T97" fmla="*/ 168855 h 66"/>
                <a:gd name="T98" fmla="*/ 153553 w 90"/>
                <a:gd name="T99" fmla="*/ 165952 h 66"/>
                <a:gd name="T100" fmla="*/ 143259 w 90"/>
                <a:gd name="T101" fmla="*/ 168855 h 66"/>
                <a:gd name="T102" fmla="*/ 128974 w 90"/>
                <a:gd name="T103" fmla="*/ 165952 h 66"/>
                <a:gd name="T104" fmla="*/ 104415 w 90"/>
                <a:gd name="T105" fmla="*/ 165952 h 66"/>
                <a:gd name="T106" fmla="*/ 83986 w 90"/>
                <a:gd name="T107" fmla="*/ 160380 h 66"/>
                <a:gd name="T108" fmla="*/ 66225 w 90"/>
                <a:gd name="T109" fmla="*/ 160380 h 66"/>
                <a:gd name="T110" fmla="*/ 41666 w 90"/>
                <a:gd name="T111" fmla="*/ 154692 h 66"/>
                <a:gd name="T112" fmla="*/ 38190 w 90"/>
                <a:gd name="T113" fmla="*/ 138197 h 66"/>
                <a:gd name="T114" fmla="*/ 38190 w 90"/>
                <a:gd name="T115" fmla="*/ 129722 h 66"/>
                <a:gd name="T116" fmla="*/ 24554 w 90"/>
                <a:gd name="T117" fmla="*/ 121823 h 66"/>
                <a:gd name="T118" fmla="*/ 21109 w 90"/>
                <a:gd name="T119" fmla="*/ 119038 h 66"/>
                <a:gd name="T120" fmla="*/ 10294 w 90"/>
                <a:gd name="T121" fmla="*/ 116135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8" name="Freeform 19"/>
            <p:cNvSpPr>
              <a:spLocks/>
            </p:cNvSpPr>
            <p:nvPr/>
          </p:nvSpPr>
          <p:spPr bwMode="auto">
            <a:xfrm>
              <a:off x="1537" y="1282"/>
              <a:ext cx="555" cy="439"/>
            </a:xfrm>
            <a:custGeom>
              <a:avLst/>
              <a:gdLst>
                <a:gd name="T0" fmla="*/ 0 w 108"/>
                <a:gd name="T1" fmla="*/ 185107 h 90"/>
                <a:gd name="T2" fmla="*/ 0 w 108"/>
                <a:gd name="T3" fmla="*/ 170951 h 90"/>
                <a:gd name="T4" fmla="*/ 3541 w 108"/>
                <a:gd name="T5" fmla="*/ 157367 h 90"/>
                <a:gd name="T6" fmla="*/ 6917 w 108"/>
                <a:gd name="T7" fmla="*/ 141021 h 90"/>
                <a:gd name="T8" fmla="*/ 10458 w 108"/>
                <a:gd name="T9" fmla="*/ 135310 h 90"/>
                <a:gd name="T10" fmla="*/ 18197 w 108"/>
                <a:gd name="T11" fmla="*/ 129622 h 90"/>
                <a:gd name="T12" fmla="*/ 18197 w 108"/>
                <a:gd name="T13" fmla="*/ 124530 h 90"/>
                <a:gd name="T14" fmla="*/ 35546 w 108"/>
                <a:gd name="T15" fmla="*/ 101907 h 90"/>
                <a:gd name="T16" fmla="*/ 57119 w 108"/>
                <a:gd name="T17" fmla="*/ 63362 h 90"/>
                <a:gd name="T18" fmla="*/ 71780 w 108"/>
                <a:gd name="T19" fmla="*/ 35618 h 90"/>
                <a:gd name="T20" fmla="*/ 85773 w 108"/>
                <a:gd name="T21" fmla="*/ 8468 h 90"/>
                <a:gd name="T22" fmla="*/ 85773 w 108"/>
                <a:gd name="T23" fmla="*/ 0 h 90"/>
                <a:gd name="T24" fmla="*/ 96894 w 108"/>
                <a:gd name="T25" fmla="*/ 0 h 90"/>
                <a:gd name="T26" fmla="*/ 107351 w 108"/>
                <a:gd name="T27" fmla="*/ 2785 h 90"/>
                <a:gd name="T28" fmla="*/ 110861 w 108"/>
                <a:gd name="T29" fmla="*/ 5687 h 90"/>
                <a:gd name="T30" fmla="*/ 125517 w 108"/>
                <a:gd name="T31" fmla="*/ 13585 h 90"/>
                <a:gd name="T32" fmla="*/ 125517 w 108"/>
                <a:gd name="T33" fmla="*/ 22057 h 90"/>
                <a:gd name="T34" fmla="*/ 129058 w 108"/>
                <a:gd name="T35" fmla="*/ 38520 h 90"/>
                <a:gd name="T36" fmla="*/ 154172 w 108"/>
                <a:gd name="T37" fmla="*/ 44110 h 90"/>
                <a:gd name="T38" fmla="*/ 172209 w 108"/>
                <a:gd name="T39" fmla="*/ 44110 h 90"/>
                <a:gd name="T40" fmla="*/ 193916 w 108"/>
                <a:gd name="T41" fmla="*/ 49797 h 90"/>
                <a:gd name="T42" fmla="*/ 218213 w 108"/>
                <a:gd name="T43" fmla="*/ 49797 h 90"/>
                <a:gd name="T44" fmla="*/ 232869 w 108"/>
                <a:gd name="T45" fmla="*/ 52700 h 90"/>
                <a:gd name="T46" fmla="*/ 243326 w 108"/>
                <a:gd name="T47" fmla="*/ 49797 h 90"/>
                <a:gd name="T48" fmla="*/ 254601 w 108"/>
                <a:gd name="T49" fmla="*/ 52700 h 90"/>
                <a:gd name="T50" fmla="*/ 265033 w 108"/>
                <a:gd name="T51" fmla="*/ 49797 h 90"/>
                <a:gd name="T52" fmla="*/ 272639 w 108"/>
                <a:gd name="T53" fmla="*/ 52700 h 90"/>
                <a:gd name="T54" fmla="*/ 283096 w 108"/>
                <a:gd name="T55" fmla="*/ 52700 h 90"/>
                <a:gd name="T56" fmla="*/ 372379 w 108"/>
                <a:gd name="T57" fmla="*/ 66265 h 90"/>
                <a:gd name="T58" fmla="*/ 376583 w 108"/>
                <a:gd name="T59" fmla="*/ 74732 h 90"/>
                <a:gd name="T60" fmla="*/ 387041 w 108"/>
                <a:gd name="T61" fmla="*/ 77518 h 90"/>
                <a:gd name="T62" fmla="*/ 365462 w 108"/>
                <a:gd name="T63" fmla="*/ 110374 h 90"/>
                <a:gd name="T64" fmla="*/ 361922 w 108"/>
                <a:gd name="T65" fmla="*/ 116062 h 90"/>
                <a:gd name="T66" fmla="*/ 351495 w 108"/>
                <a:gd name="T67" fmla="*/ 121749 h 90"/>
                <a:gd name="T68" fmla="*/ 336839 w 108"/>
                <a:gd name="T69" fmla="*/ 141021 h 90"/>
                <a:gd name="T70" fmla="*/ 347266 w 108"/>
                <a:gd name="T71" fmla="*/ 146587 h 90"/>
                <a:gd name="T72" fmla="*/ 347266 w 108"/>
                <a:gd name="T73" fmla="*/ 151679 h 90"/>
                <a:gd name="T74" fmla="*/ 343756 w 108"/>
                <a:gd name="T75" fmla="*/ 154582 h 90"/>
                <a:gd name="T76" fmla="*/ 340349 w 108"/>
                <a:gd name="T77" fmla="*/ 165835 h 90"/>
                <a:gd name="T78" fmla="*/ 186203 w 108"/>
                <a:gd name="T79" fmla="*/ 223627 h 90"/>
                <a:gd name="T80" fmla="*/ 3541 w 108"/>
                <a:gd name="T81" fmla="*/ 187892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19" name="Freeform 20"/>
            <p:cNvSpPr>
              <a:spLocks/>
            </p:cNvSpPr>
            <p:nvPr/>
          </p:nvSpPr>
          <p:spPr bwMode="auto">
            <a:xfrm>
              <a:off x="1989" y="1155"/>
              <a:ext cx="415" cy="634"/>
            </a:xfrm>
            <a:custGeom>
              <a:avLst/>
              <a:gdLst>
                <a:gd name="T0" fmla="*/ 24751 w 81"/>
                <a:gd name="T1" fmla="*/ 236989 h 130"/>
                <a:gd name="T2" fmla="*/ 28246 w 81"/>
                <a:gd name="T3" fmla="*/ 226309 h 130"/>
                <a:gd name="T4" fmla="*/ 31735 w 81"/>
                <a:gd name="T5" fmla="*/ 223407 h 130"/>
                <a:gd name="T6" fmla="*/ 31735 w 81"/>
                <a:gd name="T7" fmla="*/ 217842 h 130"/>
                <a:gd name="T8" fmla="*/ 21396 w 81"/>
                <a:gd name="T9" fmla="*/ 212727 h 130"/>
                <a:gd name="T10" fmla="*/ 35096 w 81"/>
                <a:gd name="T11" fmla="*/ 192892 h 130"/>
                <a:gd name="T12" fmla="*/ 46121 w 81"/>
                <a:gd name="T13" fmla="*/ 187801 h 130"/>
                <a:gd name="T14" fmla="*/ 49636 w 81"/>
                <a:gd name="T15" fmla="*/ 182119 h 130"/>
                <a:gd name="T16" fmla="*/ 70350 w 81"/>
                <a:gd name="T17" fmla="*/ 148819 h 130"/>
                <a:gd name="T18" fmla="*/ 59980 w 81"/>
                <a:gd name="T19" fmla="*/ 145918 h 130"/>
                <a:gd name="T20" fmla="*/ 56491 w 81"/>
                <a:gd name="T21" fmla="*/ 138046 h 130"/>
                <a:gd name="T22" fmla="*/ 56491 w 81"/>
                <a:gd name="T23" fmla="*/ 129575 h 130"/>
                <a:gd name="T24" fmla="*/ 56491 w 81"/>
                <a:gd name="T25" fmla="*/ 123893 h 130"/>
                <a:gd name="T26" fmla="*/ 56491 w 81"/>
                <a:gd name="T27" fmla="*/ 118777 h 130"/>
                <a:gd name="T28" fmla="*/ 91587 w 81"/>
                <a:gd name="T29" fmla="*/ 0 h 130"/>
                <a:gd name="T30" fmla="*/ 119833 w 81"/>
                <a:gd name="T31" fmla="*/ 52661 h 130"/>
                <a:gd name="T32" fmla="*/ 126811 w 81"/>
                <a:gd name="T33" fmla="*/ 71803 h 130"/>
                <a:gd name="T34" fmla="*/ 123322 w 81"/>
                <a:gd name="T35" fmla="*/ 79796 h 130"/>
                <a:gd name="T36" fmla="*/ 130853 w 81"/>
                <a:gd name="T37" fmla="*/ 85361 h 130"/>
                <a:gd name="T38" fmla="*/ 148206 w 81"/>
                <a:gd name="T39" fmla="*/ 107531 h 130"/>
                <a:gd name="T40" fmla="*/ 151567 w 81"/>
                <a:gd name="T41" fmla="*/ 118777 h 130"/>
                <a:gd name="T42" fmla="*/ 159232 w 81"/>
                <a:gd name="T43" fmla="*/ 123893 h 130"/>
                <a:gd name="T44" fmla="*/ 172958 w 81"/>
                <a:gd name="T45" fmla="*/ 126673 h 130"/>
                <a:gd name="T46" fmla="*/ 162593 w 81"/>
                <a:gd name="T47" fmla="*/ 143728 h 130"/>
                <a:gd name="T48" fmla="*/ 159232 w 81"/>
                <a:gd name="T49" fmla="*/ 154384 h 130"/>
                <a:gd name="T50" fmla="*/ 159232 w 81"/>
                <a:gd name="T51" fmla="*/ 157286 h 130"/>
                <a:gd name="T52" fmla="*/ 151567 w 81"/>
                <a:gd name="T53" fmla="*/ 165752 h 130"/>
                <a:gd name="T54" fmla="*/ 151567 w 81"/>
                <a:gd name="T55" fmla="*/ 170868 h 130"/>
                <a:gd name="T56" fmla="*/ 162593 w 81"/>
                <a:gd name="T57" fmla="*/ 179334 h 130"/>
                <a:gd name="T58" fmla="*/ 176452 w 81"/>
                <a:gd name="T59" fmla="*/ 167966 h 130"/>
                <a:gd name="T60" fmla="*/ 179813 w 81"/>
                <a:gd name="T61" fmla="*/ 173648 h 130"/>
                <a:gd name="T62" fmla="*/ 183302 w 81"/>
                <a:gd name="T63" fmla="*/ 176549 h 130"/>
                <a:gd name="T64" fmla="*/ 183302 w 81"/>
                <a:gd name="T65" fmla="*/ 190702 h 130"/>
                <a:gd name="T66" fmla="*/ 190839 w 81"/>
                <a:gd name="T67" fmla="*/ 204260 h 130"/>
                <a:gd name="T68" fmla="*/ 187478 w 81"/>
                <a:gd name="T69" fmla="*/ 209825 h 130"/>
                <a:gd name="T70" fmla="*/ 197689 w 81"/>
                <a:gd name="T71" fmla="*/ 214941 h 130"/>
                <a:gd name="T72" fmla="*/ 201203 w 81"/>
                <a:gd name="T73" fmla="*/ 223407 h 130"/>
                <a:gd name="T74" fmla="*/ 201203 w 81"/>
                <a:gd name="T75" fmla="*/ 231995 h 130"/>
                <a:gd name="T76" fmla="*/ 208058 w 81"/>
                <a:gd name="T77" fmla="*/ 239867 h 130"/>
                <a:gd name="T78" fmla="*/ 215723 w 81"/>
                <a:gd name="T79" fmla="*/ 231995 h 130"/>
                <a:gd name="T80" fmla="*/ 229449 w 81"/>
                <a:gd name="T81" fmla="*/ 236989 h 130"/>
                <a:gd name="T82" fmla="*/ 236299 w 81"/>
                <a:gd name="T83" fmla="*/ 231995 h 130"/>
                <a:gd name="T84" fmla="*/ 250819 w 81"/>
                <a:gd name="T85" fmla="*/ 234775 h 130"/>
                <a:gd name="T86" fmla="*/ 257695 w 81"/>
                <a:gd name="T87" fmla="*/ 236989 h 130"/>
                <a:gd name="T88" fmla="*/ 268039 w 81"/>
                <a:gd name="T89" fmla="*/ 231995 h 130"/>
                <a:gd name="T90" fmla="*/ 279059 w 81"/>
                <a:gd name="T91" fmla="*/ 234775 h 130"/>
                <a:gd name="T92" fmla="*/ 285915 w 81"/>
                <a:gd name="T93" fmla="*/ 242671 h 130"/>
                <a:gd name="T94" fmla="*/ 261184 w 81"/>
                <a:gd name="T95" fmla="*/ 358644 h 130"/>
                <a:gd name="T96" fmla="*/ 0 w 81"/>
                <a:gd name="T97" fmla="*/ 32013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0" name="Freeform 21"/>
            <p:cNvSpPr>
              <a:spLocks/>
            </p:cNvSpPr>
            <p:nvPr/>
          </p:nvSpPr>
          <p:spPr bwMode="auto">
            <a:xfrm>
              <a:off x="2164" y="1170"/>
              <a:ext cx="706" cy="424"/>
            </a:xfrm>
            <a:custGeom>
              <a:avLst/>
              <a:gdLst>
                <a:gd name="T0" fmla="*/ 168581 w 138"/>
                <a:gd name="T1" fmla="*/ 211605 h 87"/>
                <a:gd name="T2" fmla="*/ 157586 w 138"/>
                <a:gd name="T3" fmla="*/ 230700 h 87"/>
                <a:gd name="T4" fmla="*/ 150782 w 138"/>
                <a:gd name="T5" fmla="*/ 220061 h 87"/>
                <a:gd name="T6" fmla="*/ 147303 w 138"/>
                <a:gd name="T7" fmla="*/ 228492 h 87"/>
                <a:gd name="T8" fmla="*/ 132825 w 138"/>
                <a:gd name="T9" fmla="*/ 228492 h 87"/>
                <a:gd name="T10" fmla="*/ 115815 w 138"/>
                <a:gd name="T11" fmla="*/ 225617 h 87"/>
                <a:gd name="T12" fmla="*/ 112336 w 138"/>
                <a:gd name="T13" fmla="*/ 225617 h 87"/>
                <a:gd name="T14" fmla="*/ 101367 w 138"/>
                <a:gd name="T15" fmla="*/ 225617 h 87"/>
                <a:gd name="T16" fmla="*/ 91054 w 138"/>
                <a:gd name="T17" fmla="*/ 225617 h 87"/>
                <a:gd name="T18" fmla="*/ 84224 w 138"/>
                <a:gd name="T19" fmla="*/ 228492 h 87"/>
                <a:gd name="T20" fmla="*/ 80873 w 138"/>
                <a:gd name="T21" fmla="*/ 220061 h 87"/>
                <a:gd name="T22" fmla="*/ 80873 w 138"/>
                <a:gd name="T23" fmla="*/ 211605 h 87"/>
                <a:gd name="T24" fmla="*/ 69909 w 138"/>
                <a:gd name="T25" fmla="*/ 206498 h 87"/>
                <a:gd name="T26" fmla="*/ 69909 w 138"/>
                <a:gd name="T27" fmla="*/ 198066 h 87"/>
                <a:gd name="T28" fmla="*/ 63074 w 138"/>
                <a:gd name="T29" fmla="*/ 189611 h 87"/>
                <a:gd name="T30" fmla="*/ 63074 w 138"/>
                <a:gd name="T31" fmla="*/ 173172 h 87"/>
                <a:gd name="T32" fmla="*/ 59596 w 138"/>
                <a:gd name="T33" fmla="*/ 164717 h 87"/>
                <a:gd name="T34" fmla="*/ 56245 w 138"/>
                <a:gd name="T35" fmla="*/ 162509 h 87"/>
                <a:gd name="T36" fmla="*/ 52766 w 138"/>
                <a:gd name="T37" fmla="*/ 162509 h 87"/>
                <a:gd name="T38" fmla="*/ 38293 w 138"/>
                <a:gd name="T39" fmla="*/ 170394 h 87"/>
                <a:gd name="T40" fmla="*/ 31458 w 138"/>
                <a:gd name="T41" fmla="*/ 159634 h 87"/>
                <a:gd name="T42" fmla="*/ 31458 w 138"/>
                <a:gd name="T43" fmla="*/ 153956 h 87"/>
                <a:gd name="T44" fmla="*/ 38293 w 138"/>
                <a:gd name="T45" fmla="*/ 145500 h 87"/>
                <a:gd name="T46" fmla="*/ 38293 w 138"/>
                <a:gd name="T47" fmla="*/ 137639 h 87"/>
                <a:gd name="T48" fmla="*/ 41772 w 138"/>
                <a:gd name="T49" fmla="*/ 131966 h 87"/>
                <a:gd name="T50" fmla="*/ 49282 w 138"/>
                <a:gd name="T51" fmla="*/ 115645 h 87"/>
                <a:gd name="T52" fmla="*/ 38293 w 138"/>
                <a:gd name="T53" fmla="*/ 109972 h 87"/>
                <a:gd name="T54" fmla="*/ 28112 w 138"/>
                <a:gd name="T55" fmla="*/ 104411 h 87"/>
                <a:gd name="T56" fmla="*/ 21277 w 138"/>
                <a:gd name="T57" fmla="*/ 85195 h 87"/>
                <a:gd name="T58" fmla="*/ 6830 w 138"/>
                <a:gd name="T59" fmla="*/ 74439 h 87"/>
                <a:gd name="T60" fmla="*/ 6830 w 138"/>
                <a:gd name="T61" fmla="*/ 68878 h 87"/>
                <a:gd name="T62" fmla="*/ 6830 w 138"/>
                <a:gd name="T63" fmla="*/ 54750 h 87"/>
                <a:gd name="T64" fmla="*/ 10314 w 138"/>
                <a:gd name="T65" fmla="*/ 0 h 87"/>
                <a:gd name="T66" fmla="*/ 171931 w 138"/>
                <a:gd name="T67" fmla="*/ 21994 h 87"/>
                <a:gd name="T68" fmla="*/ 483646 w 138"/>
                <a:gd name="T69" fmla="*/ 52444 h 87"/>
                <a:gd name="T70" fmla="*/ 462343 w 138"/>
                <a:gd name="T71" fmla="*/ 239155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1" name="Freeform 22"/>
            <p:cNvSpPr>
              <a:spLocks/>
            </p:cNvSpPr>
            <p:nvPr/>
          </p:nvSpPr>
          <p:spPr bwMode="auto">
            <a:xfrm>
              <a:off x="1738" y="1677"/>
              <a:ext cx="440" cy="649"/>
            </a:xfrm>
            <a:custGeom>
              <a:avLst/>
              <a:gdLst>
                <a:gd name="T0" fmla="*/ 45939 w 86"/>
                <a:gd name="T1" fmla="*/ 0 h 133"/>
                <a:gd name="T2" fmla="*/ 0 w 86"/>
                <a:gd name="T3" fmla="*/ 141179 h 133"/>
                <a:gd name="T4" fmla="*/ 196608 w 86"/>
                <a:gd name="T5" fmla="*/ 367983 h 133"/>
                <a:gd name="T6" fmla="*/ 196608 w 86"/>
                <a:gd name="T7" fmla="*/ 365197 h 133"/>
                <a:gd name="T8" fmla="*/ 196608 w 86"/>
                <a:gd name="T9" fmla="*/ 362293 h 133"/>
                <a:gd name="T10" fmla="*/ 200093 w 86"/>
                <a:gd name="T11" fmla="*/ 351480 h 133"/>
                <a:gd name="T12" fmla="*/ 200093 w 86"/>
                <a:gd name="T13" fmla="*/ 348694 h 133"/>
                <a:gd name="T14" fmla="*/ 200093 w 86"/>
                <a:gd name="T15" fmla="*/ 326623 h 133"/>
                <a:gd name="T16" fmla="*/ 200093 w 86"/>
                <a:gd name="T17" fmla="*/ 318147 h 133"/>
                <a:gd name="T18" fmla="*/ 200093 w 86"/>
                <a:gd name="T19" fmla="*/ 315238 h 133"/>
                <a:gd name="T20" fmla="*/ 210407 w 86"/>
                <a:gd name="T21" fmla="*/ 315238 h 133"/>
                <a:gd name="T22" fmla="*/ 217237 w 86"/>
                <a:gd name="T23" fmla="*/ 315238 h 133"/>
                <a:gd name="T24" fmla="*/ 220588 w 86"/>
                <a:gd name="T25" fmla="*/ 318147 h 133"/>
                <a:gd name="T26" fmla="*/ 220588 w 86"/>
                <a:gd name="T27" fmla="*/ 320933 h 133"/>
                <a:gd name="T28" fmla="*/ 224067 w 86"/>
                <a:gd name="T29" fmla="*/ 323719 h 133"/>
                <a:gd name="T30" fmla="*/ 231558 w 86"/>
                <a:gd name="T31" fmla="*/ 323719 h 133"/>
                <a:gd name="T32" fmla="*/ 238388 w 86"/>
                <a:gd name="T33" fmla="*/ 304430 h 133"/>
                <a:gd name="T34" fmla="*/ 245351 w 86"/>
                <a:gd name="T35" fmla="*/ 279573 h 133"/>
                <a:gd name="T36" fmla="*/ 301472 w 86"/>
                <a:gd name="T37" fmla="*/ 47050 h 133"/>
                <a:gd name="T38" fmla="*/ 171953 w 86"/>
                <a:gd name="T39" fmla="*/ 24979 h 133"/>
                <a:gd name="T40" fmla="*/ 45939 w 86"/>
                <a:gd name="T41" fmla="*/ 0 h 133"/>
                <a:gd name="T42" fmla="*/ 45939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2" name="Freeform 23"/>
            <p:cNvSpPr>
              <a:spLocks/>
            </p:cNvSpPr>
            <p:nvPr/>
          </p:nvSpPr>
          <p:spPr bwMode="auto">
            <a:xfrm>
              <a:off x="1968" y="2170"/>
              <a:ext cx="467" cy="517"/>
            </a:xfrm>
            <a:custGeom>
              <a:avLst/>
              <a:gdLst>
                <a:gd name="T0" fmla="*/ 277475 w 91"/>
                <a:gd name="T1" fmla="*/ 292622 h 106"/>
                <a:gd name="T2" fmla="*/ 323959 w 91"/>
                <a:gd name="T3" fmla="*/ 27738 h 106"/>
                <a:gd name="T4" fmla="*/ 88807 w 91"/>
                <a:gd name="T5" fmla="*/ 0 h 106"/>
                <a:gd name="T6" fmla="*/ 88807 w 91"/>
                <a:gd name="T7" fmla="*/ 0 h 106"/>
                <a:gd name="T8" fmla="*/ 81905 w 91"/>
                <a:gd name="T9" fmla="*/ 24953 h 106"/>
                <a:gd name="T10" fmla="*/ 74874 w 91"/>
                <a:gd name="T11" fmla="*/ 44082 h 106"/>
                <a:gd name="T12" fmla="*/ 67972 w 91"/>
                <a:gd name="T13" fmla="*/ 44082 h 106"/>
                <a:gd name="T14" fmla="*/ 63784 w 91"/>
                <a:gd name="T15" fmla="*/ 41297 h 106"/>
                <a:gd name="T16" fmla="*/ 63784 w 91"/>
                <a:gd name="T17" fmla="*/ 38512 h 106"/>
                <a:gd name="T18" fmla="*/ 60284 w 91"/>
                <a:gd name="T19" fmla="*/ 35610 h 106"/>
                <a:gd name="T20" fmla="*/ 53382 w 91"/>
                <a:gd name="T21" fmla="*/ 35610 h 106"/>
                <a:gd name="T22" fmla="*/ 42979 w 91"/>
                <a:gd name="T23" fmla="*/ 35610 h 106"/>
                <a:gd name="T24" fmla="*/ 42979 w 91"/>
                <a:gd name="T25" fmla="*/ 38512 h 106"/>
                <a:gd name="T26" fmla="*/ 42979 w 91"/>
                <a:gd name="T27" fmla="*/ 46984 h 106"/>
                <a:gd name="T28" fmla="*/ 42979 w 91"/>
                <a:gd name="T29" fmla="*/ 69034 h 106"/>
                <a:gd name="T30" fmla="*/ 42979 w 91"/>
                <a:gd name="T31" fmla="*/ 71819 h 106"/>
                <a:gd name="T32" fmla="*/ 38792 w 91"/>
                <a:gd name="T33" fmla="*/ 82618 h 106"/>
                <a:gd name="T34" fmla="*/ 38792 w 91"/>
                <a:gd name="T35" fmla="*/ 85403 h 106"/>
                <a:gd name="T36" fmla="*/ 38792 w 91"/>
                <a:gd name="T37" fmla="*/ 88305 h 106"/>
                <a:gd name="T38" fmla="*/ 38792 w 91"/>
                <a:gd name="T39" fmla="*/ 93987 h 106"/>
                <a:gd name="T40" fmla="*/ 38792 w 91"/>
                <a:gd name="T41" fmla="*/ 96772 h 106"/>
                <a:gd name="T42" fmla="*/ 38792 w 91"/>
                <a:gd name="T43" fmla="*/ 99557 h 106"/>
                <a:gd name="T44" fmla="*/ 42979 w 91"/>
                <a:gd name="T45" fmla="*/ 104649 h 106"/>
                <a:gd name="T46" fmla="*/ 42979 w 91"/>
                <a:gd name="T47" fmla="*/ 107551 h 106"/>
                <a:gd name="T48" fmla="*/ 42979 w 91"/>
                <a:gd name="T49" fmla="*/ 113116 h 106"/>
                <a:gd name="T50" fmla="*/ 46484 w 91"/>
                <a:gd name="T51" fmla="*/ 118803 h 106"/>
                <a:gd name="T52" fmla="*/ 46484 w 91"/>
                <a:gd name="T53" fmla="*/ 118803 h 106"/>
                <a:gd name="T54" fmla="*/ 49882 w 91"/>
                <a:gd name="T55" fmla="*/ 121705 h 106"/>
                <a:gd name="T56" fmla="*/ 53382 w 91"/>
                <a:gd name="T57" fmla="*/ 126816 h 106"/>
                <a:gd name="T58" fmla="*/ 49882 w 91"/>
                <a:gd name="T59" fmla="*/ 126816 h 106"/>
                <a:gd name="T60" fmla="*/ 49882 w 91"/>
                <a:gd name="T61" fmla="*/ 126816 h 106"/>
                <a:gd name="T62" fmla="*/ 42979 w 91"/>
                <a:gd name="T63" fmla="*/ 129601 h 106"/>
                <a:gd name="T64" fmla="*/ 35420 w 91"/>
                <a:gd name="T65" fmla="*/ 132386 h 106"/>
                <a:gd name="T66" fmla="*/ 31895 w 91"/>
                <a:gd name="T67" fmla="*/ 138068 h 106"/>
                <a:gd name="T68" fmla="*/ 24992 w 91"/>
                <a:gd name="T69" fmla="*/ 151652 h 106"/>
                <a:gd name="T70" fmla="*/ 17987 w 91"/>
                <a:gd name="T71" fmla="*/ 160124 h 106"/>
                <a:gd name="T72" fmla="*/ 10402 w 91"/>
                <a:gd name="T73" fmla="*/ 160124 h 106"/>
                <a:gd name="T74" fmla="*/ 10402 w 91"/>
                <a:gd name="T75" fmla="*/ 163026 h 106"/>
                <a:gd name="T76" fmla="*/ 14590 w 91"/>
                <a:gd name="T77" fmla="*/ 165806 h 106"/>
                <a:gd name="T78" fmla="*/ 10402 w 91"/>
                <a:gd name="T79" fmla="*/ 168591 h 106"/>
                <a:gd name="T80" fmla="*/ 10402 w 91"/>
                <a:gd name="T81" fmla="*/ 173683 h 106"/>
                <a:gd name="T82" fmla="*/ 10402 w 91"/>
                <a:gd name="T83" fmla="*/ 176585 h 106"/>
                <a:gd name="T84" fmla="*/ 17987 w 91"/>
                <a:gd name="T85" fmla="*/ 182267 h 106"/>
                <a:gd name="T86" fmla="*/ 21492 w 91"/>
                <a:gd name="T87" fmla="*/ 185052 h 106"/>
                <a:gd name="T88" fmla="*/ 17987 w 91"/>
                <a:gd name="T89" fmla="*/ 185052 h 106"/>
                <a:gd name="T90" fmla="*/ 17987 w 91"/>
                <a:gd name="T91" fmla="*/ 190739 h 106"/>
                <a:gd name="T92" fmla="*/ 14590 w 91"/>
                <a:gd name="T93" fmla="*/ 192948 h 106"/>
                <a:gd name="T94" fmla="*/ 10402 w 91"/>
                <a:gd name="T95" fmla="*/ 192948 h 106"/>
                <a:gd name="T96" fmla="*/ 3505 w 91"/>
                <a:gd name="T97" fmla="*/ 190739 h 106"/>
                <a:gd name="T98" fmla="*/ 0 w 91"/>
                <a:gd name="T99" fmla="*/ 201420 h 106"/>
                <a:gd name="T100" fmla="*/ 174083 w 91"/>
                <a:gd name="T101" fmla="*/ 281253 h 106"/>
                <a:gd name="T102" fmla="*/ 277475 w 91"/>
                <a:gd name="T103" fmla="*/ 292622 h 106"/>
                <a:gd name="T104" fmla="*/ 277475 w 91"/>
                <a:gd name="T105" fmla="*/ 292622 h 106"/>
                <a:gd name="T106" fmla="*/ 277475 w 91"/>
                <a:gd name="T107" fmla="*/ 292622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3" name="Freeform 24"/>
            <p:cNvSpPr>
              <a:spLocks/>
            </p:cNvSpPr>
            <p:nvPr/>
          </p:nvSpPr>
          <p:spPr bwMode="auto">
            <a:xfrm>
              <a:off x="3265" y="1248"/>
              <a:ext cx="456" cy="487"/>
            </a:xfrm>
            <a:custGeom>
              <a:avLst/>
              <a:gdLst>
                <a:gd name="T0" fmla="*/ 28246 w 89"/>
                <a:gd name="T1" fmla="*/ 188951 h 100"/>
                <a:gd name="T2" fmla="*/ 13731 w 89"/>
                <a:gd name="T3" fmla="*/ 175456 h 100"/>
                <a:gd name="T4" fmla="*/ 24757 w 89"/>
                <a:gd name="T5" fmla="*/ 164241 h 100"/>
                <a:gd name="T6" fmla="*/ 24757 w 89"/>
                <a:gd name="T7" fmla="*/ 153614 h 100"/>
                <a:gd name="T8" fmla="*/ 17876 w 89"/>
                <a:gd name="T9" fmla="*/ 128782 h 100"/>
                <a:gd name="T10" fmla="*/ 17876 w 89"/>
                <a:gd name="T11" fmla="*/ 117586 h 100"/>
                <a:gd name="T12" fmla="*/ 13731 w 89"/>
                <a:gd name="T13" fmla="*/ 90553 h 100"/>
                <a:gd name="T14" fmla="*/ 6850 w 89"/>
                <a:gd name="T15" fmla="*/ 71389 h 100"/>
                <a:gd name="T16" fmla="*/ 0 w 89"/>
                <a:gd name="T17" fmla="*/ 43898 h 100"/>
                <a:gd name="T18" fmla="*/ 3489 w 89"/>
                <a:gd name="T19" fmla="*/ 32566 h 100"/>
                <a:gd name="T20" fmla="*/ 0 w 89"/>
                <a:gd name="T21" fmla="*/ 19163 h 100"/>
                <a:gd name="T22" fmla="*/ 81378 w 89"/>
                <a:gd name="T23" fmla="*/ 8445 h 100"/>
                <a:gd name="T24" fmla="*/ 88228 w 89"/>
                <a:gd name="T25" fmla="*/ 2776 h 100"/>
                <a:gd name="T26" fmla="*/ 98598 w 89"/>
                <a:gd name="T27" fmla="*/ 13519 h 100"/>
                <a:gd name="T28" fmla="*/ 98598 w 89"/>
                <a:gd name="T29" fmla="*/ 27608 h 100"/>
                <a:gd name="T30" fmla="*/ 112986 w 89"/>
                <a:gd name="T31" fmla="*/ 32566 h 100"/>
                <a:gd name="T32" fmla="*/ 119969 w 89"/>
                <a:gd name="T33" fmla="*/ 35458 h 100"/>
                <a:gd name="T34" fmla="*/ 134356 w 89"/>
                <a:gd name="T35" fmla="*/ 35458 h 100"/>
                <a:gd name="T36" fmla="*/ 137871 w 89"/>
                <a:gd name="T37" fmla="*/ 38230 h 100"/>
                <a:gd name="T38" fmla="*/ 151576 w 89"/>
                <a:gd name="T39" fmla="*/ 35458 h 100"/>
                <a:gd name="T40" fmla="*/ 179823 w 89"/>
                <a:gd name="T41" fmla="*/ 38230 h 100"/>
                <a:gd name="T42" fmla="*/ 183312 w 89"/>
                <a:gd name="T43" fmla="*/ 41127 h 100"/>
                <a:gd name="T44" fmla="*/ 187488 w 89"/>
                <a:gd name="T45" fmla="*/ 41127 h 100"/>
                <a:gd name="T46" fmla="*/ 190849 w 89"/>
                <a:gd name="T47" fmla="*/ 49543 h 100"/>
                <a:gd name="T48" fmla="*/ 201214 w 89"/>
                <a:gd name="T49" fmla="*/ 46650 h 100"/>
                <a:gd name="T50" fmla="*/ 208069 w 89"/>
                <a:gd name="T51" fmla="*/ 46650 h 100"/>
                <a:gd name="T52" fmla="*/ 219095 w 89"/>
                <a:gd name="T53" fmla="*/ 52318 h 100"/>
                <a:gd name="T54" fmla="*/ 226104 w 89"/>
                <a:gd name="T55" fmla="*/ 57393 h 100"/>
                <a:gd name="T56" fmla="*/ 239805 w 89"/>
                <a:gd name="T57" fmla="*/ 57393 h 100"/>
                <a:gd name="T58" fmla="*/ 257707 w 89"/>
                <a:gd name="T59" fmla="*/ 49543 h 100"/>
                <a:gd name="T60" fmla="*/ 285953 w 89"/>
                <a:gd name="T61" fmla="*/ 54525 h 100"/>
                <a:gd name="T62" fmla="*/ 292936 w 89"/>
                <a:gd name="T63" fmla="*/ 54525 h 100"/>
                <a:gd name="T64" fmla="*/ 303962 w 89"/>
                <a:gd name="T65" fmla="*/ 57393 h 100"/>
                <a:gd name="T66" fmla="*/ 307324 w 89"/>
                <a:gd name="T67" fmla="*/ 60169 h 100"/>
                <a:gd name="T68" fmla="*/ 285953 w 89"/>
                <a:gd name="T69" fmla="*/ 68613 h 100"/>
                <a:gd name="T70" fmla="*/ 275588 w 89"/>
                <a:gd name="T71" fmla="*/ 76464 h 100"/>
                <a:gd name="T72" fmla="*/ 257707 w 89"/>
                <a:gd name="T73" fmla="*/ 82133 h 100"/>
                <a:gd name="T74" fmla="*/ 208069 w 89"/>
                <a:gd name="T75" fmla="*/ 120362 h 100"/>
                <a:gd name="T76" fmla="*/ 201214 w 89"/>
                <a:gd name="T77" fmla="*/ 126006 h 100"/>
                <a:gd name="T78" fmla="*/ 201214 w 89"/>
                <a:gd name="T79" fmla="*/ 153614 h 100"/>
                <a:gd name="T80" fmla="*/ 183312 w 89"/>
                <a:gd name="T81" fmla="*/ 161465 h 100"/>
                <a:gd name="T82" fmla="*/ 183312 w 89"/>
                <a:gd name="T83" fmla="*/ 167017 h 100"/>
                <a:gd name="T84" fmla="*/ 183312 w 89"/>
                <a:gd name="T85" fmla="*/ 178330 h 100"/>
                <a:gd name="T86" fmla="*/ 187488 w 89"/>
                <a:gd name="T87" fmla="*/ 188951 h 100"/>
                <a:gd name="T88" fmla="*/ 183312 w 89"/>
                <a:gd name="T89" fmla="*/ 200288 h 100"/>
                <a:gd name="T90" fmla="*/ 187488 w 89"/>
                <a:gd name="T91" fmla="*/ 216559 h 100"/>
                <a:gd name="T92" fmla="*/ 194364 w 89"/>
                <a:gd name="T93" fmla="*/ 219335 h 100"/>
                <a:gd name="T94" fmla="*/ 204708 w 89"/>
                <a:gd name="T95" fmla="*/ 221658 h 100"/>
                <a:gd name="T96" fmla="*/ 208069 w 89"/>
                <a:gd name="T97" fmla="*/ 227186 h 100"/>
                <a:gd name="T98" fmla="*/ 226104 w 89"/>
                <a:gd name="T99" fmla="*/ 238523 h 100"/>
                <a:gd name="T100" fmla="*/ 254351 w 89"/>
                <a:gd name="T101" fmla="*/ 252018 h 100"/>
                <a:gd name="T102" fmla="*/ 254351 w 89"/>
                <a:gd name="T103" fmla="*/ 260457 h 100"/>
                <a:gd name="T104" fmla="*/ 28246 w 89"/>
                <a:gd name="T105" fmla="*/ 273976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4" name="Freeform 25"/>
            <p:cNvSpPr>
              <a:spLocks/>
            </p:cNvSpPr>
            <p:nvPr/>
          </p:nvSpPr>
          <p:spPr bwMode="auto">
            <a:xfrm>
              <a:off x="3634" y="1799"/>
              <a:ext cx="277" cy="463"/>
            </a:xfrm>
            <a:custGeom>
              <a:avLst/>
              <a:gdLst>
                <a:gd name="T0" fmla="*/ 31865 w 54"/>
                <a:gd name="T1" fmla="*/ 5678 h 95"/>
                <a:gd name="T2" fmla="*/ 42914 w 54"/>
                <a:gd name="T3" fmla="*/ 13539 h 95"/>
                <a:gd name="T4" fmla="*/ 53312 w 54"/>
                <a:gd name="T5" fmla="*/ 21995 h 95"/>
                <a:gd name="T6" fmla="*/ 53312 w 54"/>
                <a:gd name="T7" fmla="*/ 32756 h 95"/>
                <a:gd name="T8" fmla="*/ 49809 w 54"/>
                <a:gd name="T9" fmla="*/ 41212 h 95"/>
                <a:gd name="T10" fmla="*/ 38734 w 54"/>
                <a:gd name="T11" fmla="*/ 52446 h 95"/>
                <a:gd name="T12" fmla="*/ 31865 w 54"/>
                <a:gd name="T13" fmla="*/ 54751 h 95"/>
                <a:gd name="T14" fmla="*/ 17943 w 54"/>
                <a:gd name="T15" fmla="*/ 57529 h 95"/>
                <a:gd name="T16" fmla="*/ 14578 w 54"/>
                <a:gd name="T17" fmla="*/ 65985 h 95"/>
                <a:gd name="T18" fmla="*/ 21473 w 54"/>
                <a:gd name="T19" fmla="*/ 74441 h 95"/>
                <a:gd name="T20" fmla="*/ 14578 w 54"/>
                <a:gd name="T21" fmla="*/ 93658 h 95"/>
                <a:gd name="T22" fmla="*/ 3498 w 54"/>
                <a:gd name="T23" fmla="*/ 98741 h 95"/>
                <a:gd name="T24" fmla="*/ 0 w 54"/>
                <a:gd name="T25" fmla="*/ 107197 h 95"/>
                <a:gd name="T26" fmla="*/ 0 w 54"/>
                <a:gd name="T27" fmla="*/ 112875 h 95"/>
                <a:gd name="T28" fmla="*/ 3498 w 54"/>
                <a:gd name="T29" fmla="*/ 131970 h 95"/>
                <a:gd name="T30" fmla="*/ 17943 w 54"/>
                <a:gd name="T31" fmla="*/ 145509 h 95"/>
                <a:gd name="T32" fmla="*/ 35364 w 54"/>
                <a:gd name="T33" fmla="*/ 156864 h 95"/>
                <a:gd name="T34" fmla="*/ 46444 w 54"/>
                <a:gd name="T35" fmla="*/ 176081 h 95"/>
                <a:gd name="T36" fmla="*/ 53312 w 54"/>
                <a:gd name="T37" fmla="*/ 170403 h 95"/>
                <a:gd name="T38" fmla="*/ 67229 w 54"/>
                <a:gd name="T39" fmla="*/ 178859 h 95"/>
                <a:gd name="T40" fmla="*/ 67229 w 54"/>
                <a:gd name="T41" fmla="*/ 189620 h 95"/>
                <a:gd name="T42" fmla="*/ 56836 w 54"/>
                <a:gd name="T43" fmla="*/ 200854 h 95"/>
                <a:gd name="T44" fmla="*/ 67229 w 54"/>
                <a:gd name="T45" fmla="*/ 214393 h 95"/>
                <a:gd name="T46" fmla="*/ 85178 w 54"/>
                <a:gd name="T47" fmla="*/ 222849 h 95"/>
                <a:gd name="T48" fmla="*/ 103121 w 54"/>
                <a:gd name="T49" fmla="*/ 239166 h 95"/>
                <a:gd name="T50" fmla="*/ 106619 w 54"/>
                <a:gd name="T51" fmla="*/ 244844 h 95"/>
                <a:gd name="T52" fmla="*/ 103121 w 54"/>
                <a:gd name="T53" fmla="*/ 250522 h 95"/>
                <a:gd name="T54" fmla="*/ 113514 w 54"/>
                <a:gd name="T55" fmla="*/ 261283 h 95"/>
                <a:gd name="T56" fmla="*/ 117012 w 54"/>
                <a:gd name="T57" fmla="*/ 258383 h 95"/>
                <a:gd name="T58" fmla="*/ 120541 w 54"/>
                <a:gd name="T59" fmla="*/ 252705 h 95"/>
                <a:gd name="T60" fmla="*/ 134986 w 54"/>
                <a:gd name="T61" fmla="*/ 250522 h 95"/>
                <a:gd name="T62" fmla="*/ 148877 w 54"/>
                <a:gd name="T63" fmla="*/ 255605 h 95"/>
                <a:gd name="T64" fmla="*/ 153063 w 54"/>
                <a:gd name="T65" fmla="*/ 244844 h 95"/>
                <a:gd name="T66" fmla="*/ 156433 w 54"/>
                <a:gd name="T67" fmla="*/ 239166 h 95"/>
                <a:gd name="T68" fmla="*/ 170350 w 54"/>
                <a:gd name="T69" fmla="*/ 233610 h 95"/>
                <a:gd name="T70" fmla="*/ 166826 w 54"/>
                <a:gd name="T71" fmla="*/ 228527 h 95"/>
                <a:gd name="T72" fmla="*/ 166826 w 54"/>
                <a:gd name="T73" fmla="*/ 222849 h 95"/>
                <a:gd name="T74" fmla="*/ 170350 w 54"/>
                <a:gd name="T75" fmla="*/ 220071 h 95"/>
                <a:gd name="T76" fmla="*/ 170350 w 54"/>
                <a:gd name="T77" fmla="*/ 217171 h 95"/>
                <a:gd name="T78" fmla="*/ 170350 w 54"/>
                <a:gd name="T79" fmla="*/ 200854 h 95"/>
                <a:gd name="T80" fmla="*/ 184928 w 54"/>
                <a:gd name="T81" fmla="*/ 186721 h 95"/>
                <a:gd name="T82" fmla="*/ 191797 w 54"/>
                <a:gd name="T83" fmla="*/ 176081 h 95"/>
                <a:gd name="T84" fmla="*/ 184928 w 54"/>
                <a:gd name="T85" fmla="*/ 156864 h 95"/>
                <a:gd name="T86" fmla="*/ 184928 w 54"/>
                <a:gd name="T87" fmla="*/ 148409 h 95"/>
                <a:gd name="T88" fmla="*/ 173848 w 54"/>
                <a:gd name="T89" fmla="*/ 35534 h 95"/>
                <a:gd name="T90" fmla="*/ 170350 w 54"/>
                <a:gd name="T91" fmla="*/ 30451 h 95"/>
                <a:gd name="T92" fmla="*/ 163456 w 54"/>
                <a:gd name="T93" fmla="*/ 16317 h 95"/>
                <a:gd name="T94" fmla="*/ 156433 w 54"/>
                <a:gd name="T95" fmla="*/ 8456 h 95"/>
                <a:gd name="T96" fmla="*/ 156433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5" name="Freeform 2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72282 w 61"/>
                <a:gd name="T1" fmla="*/ 0 h 60"/>
                <a:gd name="T2" fmla="*/ 72282 w 61"/>
                <a:gd name="T3" fmla="*/ 8487 h 60"/>
                <a:gd name="T4" fmla="*/ 75834 w 61"/>
                <a:gd name="T5" fmla="*/ 13615 h 60"/>
                <a:gd name="T6" fmla="*/ 68735 w 61"/>
                <a:gd name="T7" fmla="*/ 35868 h 60"/>
                <a:gd name="T8" fmla="*/ 68735 w 61"/>
                <a:gd name="T9" fmla="*/ 41445 h 60"/>
                <a:gd name="T10" fmla="*/ 65343 w 61"/>
                <a:gd name="T11" fmla="*/ 52867 h 60"/>
                <a:gd name="T12" fmla="*/ 54003 w 61"/>
                <a:gd name="T13" fmla="*/ 60905 h 60"/>
                <a:gd name="T14" fmla="*/ 47059 w 61"/>
                <a:gd name="T15" fmla="*/ 63693 h 60"/>
                <a:gd name="T16" fmla="*/ 39955 w 61"/>
                <a:gd name="T17" fmla="*/ 66487 h 60"/>
                <a:gd name="T18" fmla="*/ 35878 w 61"/>
                <a:gd name="T19" fmla="*/ 72210 h 60"/>
                <a:gd name="T20" fmla="*/ 32327 w 61"/>
                <a:gd name="T21" fmla="*/ 83608 h 60"/>
                <a:gd name="T22" fmla="*/ 21836 w 61"/>
                <a:gd name="T23" fmla="*/ 83608 h 60"/>
                <a:gd name="T24" fmla="*/ 14732 w 61"/>
                <a:gd name="T25" fmla="*/ 94434 h 60"/>
                <a:gd name="T26" fmla="*/ 14732 w 61"/>
                <a:gd name="T27" fmla="*/ 105739 h 60"/>
                <a:gd name="T28" fmla="*/ 6970 w 61"/>
                <a:gd name="T29" fmla="*/ 113772 h 60"/>
                <a:gd name="T30" fmla="*/ 0 w 61"/>
                <a:gd name="T31" fmla="*/ 119476 h 60"/>
                <a:gd name="T32" fmla="*/ 0 w 61"/>
                <a:gd name="T33" fmla="*/ 127987 h 60"/>
                <a:gd name="T34" fmla="*/ 10491 w 61"/>
                <a:gd name="T35" fmla="*/ 141602 h 60"/>
                <a:gd name="T36" fmla="*/ 21836 w 61"/>
                <a:gd name="T37" fmla="*/ 150119 h 60"/>
                <a:gd name="T38" fmla="*/ 28775 w 61"/>
                <a:gd name="T39" fmla="*/ 150119 h 60"/>
                <a:gd name="T40" fmla="*/ 28775 w 61"/>
                <a:gd name="T41" fmla="*/ 153024 h 60"/>
                <a:gd name="T42" fmla="*/ 35878 w 61"/>
                <a:gd name="T43" fmla="*/ 153024 h 60"/>
                <a:gd name="T44" fmla="*/ 35878 w 61"/>
                <a:gd name="T45" fmla="*/ 158152 h 60"/>
                <a:gd name="T46" fmla="*/ 54003 w 61"/>
                <a:gd name="T47" fmla="*/ 166644 h 60"/>
                <a:gd name="T48" fmla="*/ 65343 w 61"/>
                <a:gd name="T49" fmla="*/ 163733 h 60"/>
                <a:gd name="T50" fmla="*/ 68735 w 61"/>
                <a:gd name="T51" fmla="*/ 158152 h 60"/>
                <a:gd name="T52" fmla="*/ 75834 w 61"/>
                <a:gd name="T53" fmla="*/ 163733 h 60"/>
                <a:gd name="T54" fmla="*/ 90566 w 61"/>
                <a:gd name="T55" fmla="*/ 158152 h 60"/>
                <a:gd name="T56" fmla="*/ 94118 w 61"/>
                <a:gd name="T57" fmla="*/ 153024 h 60"/>
                <a:gd name="T58" fmla="*/ 108160 w 61"/>
                <a:gd name="T59" fmla="*/ 147301 h 60"/>
                <a:gd name="T60" fmla="*/ 119346 w 61"/>
                <a:gd name="T61" fmla="*/ 141602 h 60"/>
                <a:gd name="T62" fmla="*/ 119346 w 61"/>
                <a:gd name="T63" fmla="*/ 133115 h 60"/>
                <a:gd name="T64" fmla="*/ 137625 w 61"/>
                <a:gd name="T65" fmla="*/ 88735 h 60"/>
                <a:gd name="T66" fmla="*/ 144569 w 61"/>
                <a:gd name="T67" fmla="*/ 91523 h 60"/>
                <a:gd name="T68" fmla="*/ 148120 w 61"/>
                <a:gd name="T69" fmla="*/ 97247 h 60"/>
                <a:gd name="T70" fmla="*/ 158637 w 61"/>
                <a:gd name="T71" fmla="*/ 88735 h 60"/>
                <a:gd name="T72" fmla="*/ 166405 w 61"/>
                <a:gd name="T73" fmla="*/ 75120 h 60"/>
                <a:gd name="T74" fmla="*/ 176895 w 61"/>
                <a:gd name="T75" fmla="*/ 69397 h 60"/>
                <a:gd name="T76" fmla="*/ 184683 w 61"/>
                <a:gd name="T77" fmla="*/ 63693 h 60"/>
                <a:gd name="T78" fmla="*/ 188235 w 61"/>
                <a:gd name="T79" fmla="*/ 55777 h 60"/>
                <a:gd name="T80" fmla="*/ 188235 w 61"/>
                <a:gd name="T81" fmla="*/ 52867 h 60"/>
                <a:gd name="T82" fmla="*/ 188235 w 61"/>
                <a:gd name="T83" fmla="*/ 41445 h 60"/>
                <a:gd name="T84" fmla="*/ 213463 w 61"/>
                <a:gd name="T85" fmla="*/ 52867 h 60"/>
                <a:gd name="T86" fmla="*/ 217010 w 61"/>
                <a:gd name="T87" fmla="*/ 52867 h 60"/>
                <a:gd name="T88" fmla="*/ 213463 w 61"/>
                <a:gd name="T89" fmla="*/ 35868 h 60"/>
                <a:gd name="T90" fmla="*/ 209912 w 61"/>
                <a:gd name="T91" fmla="*/ 30741 h 60"/>
                <a:gd name="T92" fmla="*/ 202149 w 61"/>
                <a:gd name="T93" fmla="*/ 30741 h 60"/>
                <a:gd name="T94" fmla="*/ 184683 w 61"/>
                <a:gd name="T95" fmla="*/ 33529 h 60"/>
                <a:gd name="T96" fmla="*/ 176895 w 61"/>
                <a:gd name="T97" fmla="*/ 38656 h 60"/>
                <a:gd name="T98" fmla="*/ 166405 w 61"/>
                <a:gd name="T99" fmla="*/ 35868 h 60"/>
                <a:gd name="T100" fmla="*/ 162853 w 61"/>
                <a:gd name="T101" fmla="*/ 41445 h 60"/>
                <a:gd name="T102" fmla="*/ 151672 w 61"/>
                <a:gd name="T103" fmla="*/ 47168 h 60"/>
                <a:gd name="T104" fmla="*/ 141176 w 61"/>
                <a:gd name="T105" fmla="*/ 55777 h 60"/>
                <a:gd name="T106" fmla="*/ 129836 w 61"/>
                <a:gd name="T107" fmla="*/ 35868 h 60"/>
                <a:gd name="T108" fmla="*/ 75834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6" name="Freeform 27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144030 w 77"/>
                <a:gd name="T1" fmla="*/ 2786 h 66"/>
                <a:gd name="T2" fmla="*/ 154213 w 77"/>
                <a:gd name="T3" fmla="*/ 27755 h 66"/>
                <a:gd name="T4" fmla="*/ 150861 w 77"/>
                <a:gd name="T5" fmla="*/ 35654 h 66"/>
                <a:gd name="T6" fmla="*/ 140545 w 77"/>
                <a:gd name="T7" fmla="*/ 60624 h 66"/>
                <a:gd name="T8" fmla="*/ 224150 w 77"/>
                <a:gd name="T9" fmla="*/ 91165 h 66"/>
                <a:gd name="T10" fmla="*/ 224150 w 77"/>
                <a:gd name="T11" fmla="*/ 110446 h 66"/>
                <a:gd name="T12" fmla="*/ 220799 w 77"/>
                <a:gd name="T13" fmla="*/ 124604 h 66"/>
                <a:gd name="T14" fmla="*/ 203647 w 77"/>
                <a:gd name="T15" fmla="*/ 121823 h 66"/>
                <a:gd name="T16" fmla="*/ 196816 w 77"/>
                <a:gd name="T17" fmla="*/ 135411 h 66"/>
                <a:gd name="T18" fmla="*/ 217314 w 77"/>
                <a:gd name="T19" fmla="*/ 132630 h 66"/>
                <a:gd name="T20" fmla="*/ 231769 w 77"/>
                <a:gd name="T21" fmla="*/ 129722 h 66"/>
                <a:gd name="T22" fmla="*/ 224150 w 77"/>
                <a:gd name="T23" fmla="*/ 135411 h 66"/>
                <a:gd name="T24" fmla="*/ 231769 w 77"/>
                <a:gd name="T25" fmla="*/ 141099 h 66"/>
                <a:gd name="T26" fmla="*/ 248788 w 77"/>
                <a:gd name="T27" fmla="*/ 129722 h 66"/>
                <a:gd name="T28" fmla="*/ 259784 w 77"/>
                <a:gd name="T29" fmla="*/ 132630 h 66"/>
                <a:gd name="T30" fmla="*/ 256433 w 77"/>
                <a:gd name="T31" fmla="*/ 141099 h 66"/>
                <a:gd name="T32" fmla="*/ 238600 w 77"/>
                <a:gd name="T33" fmla="*/ 154692 h 66"/>
                <a:gd name="T34" fmla="*/ 248788 w 77"/>
                <a:gd name="T35" fmla="*/ 165952 h 66"/>
                <a:gd name="T36" fmla="*/ 270100 w 77"/>
                <a:gd name="T37" fmla="*/ 179637 h 66"/>
                <a:gd name="T38" fmla="*/ 248788 w 77"/>
                <a:gd name="T39" fmla="*/ 173948 h 66"/>
                <a:gd name="T40" fmla="*/ 224150 w 77"/>
                <a:gd name="T41" fmla="*/ 163166 h 66"/>
                <a:gd name="T42" fmla="*/ 213835 w 77"/>
                <a:gd name="T43" fmla="*/ 171045 h 66"/>
                <a:gd name="T44" fmla="*/ 210483 w 77"/>
                <a:gd name="T45" fmla="*/ 179637 h 66"/>
                <a:gd name="T46" fmla="*/ 200167 w 77"/>
                <a:gd name="T47" fmla="*/ 173948 h 66"/>
                <a:gd name="T48" fmla="*/ 189166 w 77"/>
                <a:gd name="T49" fmla="*/ 173948 h 66"/>
                <a:gd name="T50" fmla="*/ 172019 w 77"/>
                <a:gd name="T51" fmla="*/ 176758 h 66"/>
                <a:gd name="T52" fmla="*/ 144030 w 77"/>
                <a:gd name="T53" fmla="*/ 163166 h 66"/>
                <a:gd name="T54" fmla="*/ 133034 w 77"/>
                <a:gd name="T55" fmla="*/ 157478 h 66"/>
                <a:gd name="T56" fmla="*/ 129549 w 77"/>
                <a:gd name="T57" fmla="*/ 154692 h 66"/>
                <a:gd name="T58" fmla="*/ 119234 w 77"/>
                <a:gd name="T59" fmla="*/ 151886 h 66"/>
                <a:gd name="T60" fmla="*/ 115882 w 77"/>
                <a:gd name="T61" fmla="*/ 148979 h 66"/>
                <a:gd name="T62" fmla="*/ 109051 w 77"/>
                <a:gd name="T63" fmla="*/ 160380 h 66"/>
                <a:gd name="T64" fmla="*/ 52786 w 77"/>
                <a:gd name="T65" fmla="*/ 154692 h 66"/>
                <a:gd name="T66" fmla="*/ 13667 w 77"/>
                <a:gd name="T67" fmla="*/ 151886 h 66"/>
                <a:gd name="T68" fmla="*/ 17832 w 77"/>
                <a:gd name="T69" fmla="*/ 146788 h 66"/>
                <a:gd name="T70" fmla="*/ 21312 w 77"/>
                <a:gd name="T71" fmla="*/ 126941 h 66"/>
                <a:gd name="T72" fmla="*/ 21312 w 77"/>
                <a:gd name="T73" fmla="*/ 116135 h 66"/>
                <a:gd name="T74" fmla="*/ 31469 w 77"/>
                <a:gd name="T75" fmla="*/ 102542 h 66"/>
                <a:gd name="T76" fmla="*/ 24663 w 77"/>
                <a:gd name="T77" fmla="*/ 82691 h 66"/>
                <a:gd name="T78" fmla="*/ 21312 w 77"/>
                <a:gd name="T79" fmla="*/ 77573 h 66"/>
                <a:gd name="T80" fmla="*/ 13667 w 77"/>
                <a:gd name="T81" fmla="*/ 69098 h 66"/>
                <a:gd name="T82" fmla="*/ 3485 w 77"/>
                <a:gd name="T83" fmla="*/ 52725 h 66"/>
                <a:gd name="T84" fmla="*/ 0 w 77"/>
                <a:gd name="T85" fmla="*/ 2786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7" name="Freeform 28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52982 w 47"/>
                <a:gd name="T1" fmla="*/ 0 h 83"/>
                <a:gd name="T2" fmla="*/ 52335 w 47"/>
                <a:gd name="T3" fmla="*/ 5690 h 83"/>
                <a:gd name="T4" fmla="*/ 52335 w 47"/>
                <a:gd name="T5" fmla="*/ 8476 h 83"/>
                <a:gd name="T6" fmla="*/ 41408 w 47"/>
                <a:gd name="T7" fmla="*/ 13594 h 83"/>
                <a:gd name="T8" fmla="*/ 41408 w 47"/>
                <a:gd name="T9" fmla="*/ 22070 h 83"/>
                <a:gd name="T10" fmla="*/ 41408 w 47"/>
                <a:gd name="T11" fmla="*/ 30546 h 83"/>
                <a:gd name="T12" fmla="*/ 38068 w 47"/>
                <a:gd name="T13" fmla="*/ 33454 h 83"/>
                <a:gd name="T14" fmla="*/ 31292 w 47"/>
                <a:gd name="T15" fmla="*/ 38573 h 83"/>
                <a:gd name="T16" fmla="*/ 24511 w 47"/>
                <a:gd name="T17" fmla="*/ 44262 h 83"/>
                <a:gd name="T18" fmla="*/ 21043 w 47"/>
                <a:gd name="T19" fmla="*/ 47048 h 83"/>
                <a:gd name="T20" fmla="*/ 21043 w 47"/>
                <a:gd name="T21" fmla="*/ 52738 h 83"/>
                <a:gd name="T22" fmla="*/ 17704 w 47"/>
                <a:gd name="T23" fmla="*/ 57856 h 83"/>
                <a:gd name="T24" fmla="*/ 17704 w 47"/>
                <a:gd name="T25" fmla="*/ 60643 h 83"/>
                <a:gd name="T26" fmla="*/ 13583 w 47"/>
                <a:gd name="T27" fmla="*/ 69118 h 83"/>
                <a:gd name="T28" fmla="*/ 10249 w 47"/>
                <a:gd name="T29" fmla="*/ 74808 h 83"/>
                <a:gd name="T30" fmla="*/ 13583 w 47"/>
                <a:gd name="T31" fmla="*/ 82713 h 83"/>
                <a:gd name="T32" fmla="*/ 17704 w 47"/>
                <a:gd name="T33" fmla="*/ 85621 h 83"/>
                <a:gd name="T34" fmla="*/ 17704 w 47"/>
                <a:gd name="T35" fmla="*/ 91310 h 83"/>
                <a:gd name="T36" fmla="*/ 17704 w 47"/>
                <a:gd name="T37" fmla="*/ 91310 h 83"/>
                <a:gd name="T38" fmla="*/ 17704 w 47"/>
                <a:gd name="T39" fmla="*/ 94097 h 83"/>
                <a:gd name="T40" fmla="*/ 17704 w 47"/>
                <a:gd name="T41" fmla="*/ 94097 h 83"/>
                <a:gd name="T42" fmla="*/ 13583 w 47"/>
                <a:gd name="T43" fmla="*/ 99811 h 83"/>
                <a:gd name="T44" fmla="*/ 17704 w 47"/>
                <a:gd name="T45" fmla="*/ 102597 h 83"/>
                <a:gd name="T46" fmla="*/ 13583 w 47"/>
                <a:gd name="T47" fmla="*/ 104905 h 83"/>
                <a:gd name="T48" fmla="*/ 21043 w 47"/>
                <a:gd name="T49" fmla="*/ 116191 h 83"/>
                <a:gd name="T50" fmla="*/ 21043 w 47"/>
                <a:gd name="T51" fmla="*/ 124667 h 83"/>
                <a:gd name="T52" fmla="*/ 24511 w 47"/>
                <a:gd name="T53" fmla="*/ 129761 h 83"/>
                <a:gd name="T54" fmla="*/ 27825 w 47"/>
                <a:gd name="T55" fmla="*/ 132669 h 83"/>
                <a:gd name="T56" fmla="*/ 27825 w 47"/>
                <a:gd name="T57" fmla="*/ 135475 h 83"/>
                <a:gd name="T58" fmla="*/ 21043 w 47"/>
                <a:gd name="T59" fmla="*/ 138383 h 83"/>
                <a:gd name="T60" fmla="*/ 21043 w 47"/>
                <a:gd name="T61" fmla="*/ 141169 h 83"/>
                <a:gd name="T62" fmla="*/ 17704 w 47"/>
                <a:gd name="T63" fmla="*/ 149050 h 83"/>
                <a:gd name="T64" fmla="*/ 10249 w 47"/>
                <a:gd name="T65" fmla="*/ 163239 h 83"/>
                <a:gd name="T66" fmla="*/ 0 w 47"/>
                <a:gd name="T67" fmla="*/ 182523 h 83"/>
                <a:gd name="T68" fmla="*/ 0 w 47"/>
                <a:gd name="T69" fmla="*/ 196122 h 83"/>
                <a:gd name="T70" fmla="*/ 93871 w 47"/>
                <a:gd name="T71" fmla="*/ 193907 h 83"/>
                <a:gd name="T72" fmla="*/ 93871 w 47"/>
                <a:gd name="T73" fmla="*/ 196122 h 83"/>
                <a:gd name="T74" fmla="*/ 90403 w 47"/>
                <a:gd name="T75" fmla="*/ 201812 h 83"/>
                <a:gd name="T76" fmla="*/ 93871 w 47"/>
                <a:gd name="T77" fmla="*/ 213191 h 83"/>
                <a:gd name="T78" fmla="*/ 100652 w 47"/>
                <a:gd name="T79" fmla="*/ 221096 h 83"/>
                <a:gd name="T80" fmla="*/ 103986 w 47"/>
                <a:gd name="T81" fmla="*/ 229572 h 83"/>
                <a:gd name="T82" fmla="*/ 110793 w 47"/>
                <a:gd name="T83" fmla="*/ 229572 h 83"/>
                <a:gd name="T84" fmla="*/ 121690 w 47"/>
                <a:gd name="T85" fmla="*/ 223882 h 83"/>
                <a:gd name="T86" fmla="*/ 142085 w 47"/>
                <a:gd name="T87" fmla="*/ 218310 h 83"/>
                <a:gd name="T88" fmla="*/ 149515 w 47"/>
                <a:gd name="T89" fmla="*/ 218310 h 83"/>
                <a:gd name="T90" fmla="*/ 156322 w 47"/>
                <a:gd name="T91" fmla="*/ 215977 h 83"/>
                <a:gd name="T92" fmla="*/ 159789 w 47"/>
                <a:gd name="T93" fmla="*/ 218310 h 83"/>
                <a:gd name="T94" fmla="*/ 163231 w 47"/>
                <a:gd name="T95" fmla="*/ 221096 h 83"/>
                <a:gd name="T96" fmla="*/ 163231 w 47"/>
                <a:gd name="T97" fmla="*/ 218310 h 83"/>
                <a:gd name="T98" fmla="*/ 152982 w 47"/>
                <a:gd name="T99" fmla="*/ 149050 h 83"/>
                <a:gd name="T100" fmla="*/ 152982 w 47"/>
                <a:gd name="T101" fmla="*/ 143956 h 83"/>
                <a:gd name="T102" fmla="*/ 156322 w 47"/>
                <a:gd name="T103" fmla="*/ 5690 h 83"/>
                <a:gd name="T104" fmla="*/ 152982 w 47"/>
                <a:gd name="T105" fmla="*/ 0 h 83"/>
                <a:gd name="T106" fmla="*/ 152982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8" name="Freeform 29"/>
            <p:cNvSpPr>
              <a:spLocks/>
            </p:cNvSpPr>
            <p:nvPr/>
          </p:nvSpPr>
          <p:spPr bwMode="auto">
            <a:xfrm>
              <a:off x="4333" y="1721"/>
              <a:ext cx="403" cy="249"/>
            </a:xfrm>
            <a:custGeom>
              <a:avLst/>
              <a:gdLst>
                <a:gd name="T0" fmla="*/ 65709 w 79"/>
                <a:gd name="T1" fmla="*/ 135827 h 51"/>
                <a:gd name="T2" fmla="*/ 190226 w 79"/>
                <a:gd name="T3" fmla="*/ 116493 h 51"/>
                <a:gd name="T4" fmla="*/ 228195 w 79"/>
                <a:gd name="T5" fmla="*/ 110795 h 51"/>
                <a:gd name="T6" fmla="*/ 231654 w 79"/>
                <a:gd name="T7" fmla="*/ 110795 h 51"/>
                <a:gd name="T8" fmla="*/ 231654 w 79"/>
                <a:gd name="T9" fmla="*/ 108007 h 51"/>
                <a:gd name="T10" fmla="*/ 231654 w 79"/>
                <a:gd name="T11" fmla="*/ 105669 h 51"/>
                <a:gd name="T12" fmla="*/ 234959 w 79"/>
                <a:gd name="T13" fmla="*/ 102881 h 51"/>
                <a:gd name="T14" fmla="*/ 241729 w 79"/>
                <a:gd name="T15" fmla="*/ 102881 h 51"/>
                <a:gd name="T16" fmla="*/ 245187 w 79"/>
                <a:gd name="T17" fmla="*/ 102881 h 51"/>
                <a:gd name="T18" fmla="*/ 255283 w 79"/>
                <a:gd name="T19" fmla="*/ 97183 h 51"/>
                <a:gd name="T20" fmla="*/ 255283 w 79"/>
                <a:gd name="T21" fmla="*/ 91486 h 51"/>
                <a:gd name="T22" fmla="*/ 266164 w 79"/>
                <a:gd name="T23" fmla="*/ 85768 h 51"/>
                <a:gd name="T24" fmla="*/ 272928 w 79"/>
                <a:gd name="T25" fmla="*/ 82976 h 51"/>
                <a:gd name="T26" fmla="*/ 272928 w 79"/>
                <a:gd name="T27" fmla="*/ 80642 h 51"/>
                <a:gd name="T28" fmla="*/ 266164 w 79"/>
                <a:gd name="T29" fmla="*/ 77854 h 51"/>
                <a:gd name="T30" fmla="*/ 262700 w 79"/>
                <a:gd name="T31" fmla="*/ 74944 h 51"/>
                <a:gd name="T32" fmla="*/ 259394 w 79"/>
                <a:gd name="T33" fmla="*/ 74944 h 51"/>
                <a:gd name="T34" fmla="*/ 259394 w 79"/>
                <a:gd name="T35" fmla="*/ 72156 h 51"/>
                <a:gd name="T36" fmla="*/ 251952 w 79"/>
                <a:gd name="T37" fmla="*/ 72156 h 51"/>
                <a:gd name="T38" fmla="*/ 251952 w 79"/>
                <a:gd name="T39" fmla="*/ 66459 h 51"/>
                <a:gd name="T40" fmla="*/ 245187 w 79"/>
                <a:gd name="T41" fmla="*/ 66459 h 51"/>
                <a:gd name="T42" fmla="*/ 245187 w 79"/>
                <a:gd name="T43" fmla="*/ 63671 h 51"/>
                <a:gd name="T44" fmla="*/ 245187 w 79"/>
                <a:gd name="T45" fmla="*/ 55634 h 51"/>
                <a:gd name="T46" fmla="*/ 248518 w 79"/>
                <a:gd name="T47" fmla="*/ 55634 h 51"/>
                <a:gd name="T48" fmla="*/ 245187 w 79"/>
                <a:gd name="T49" fmla="*/ 50034 h 51"/>
                <a:gd name="T50" fmla="*/ 241729 w 79"/>
                <a:gd name="T51" fmla="*/ 47124 h 51"/>
                <a:gd name="T52" fmla="*/ 241729 w 79"/>
                <a:gd name="T53" fmla="*/ 47124 h 51"/>
                <a:gd name="T54" fmla="*/ 245187 w 79"/>
                <a:gd name="T55" fmla="*/ 44337 h 51"/>
                <a:gd name="T56" fmla="*/ 248518 w 79"/>
                <a:gd name="T57" fmla="*/ 41432 h 51"/>
                <a:gd name="T58" fmla="*/ 251952 w 79"/>
                <a:gd name="T59" fmla="*/ 33517 h 51"/>
                <a:gd name="T60" fmla="*/ 251952 w 79"/>
                <a:gd name="T61" fmla="*/ 30725 h 51"/>
                <a:gd name="T62" fmla="*/ 255283 w 79"/>
                <a:gd name="T63" fmla="*/ 27820 h 51"/>
                <a:gd name="T64" fmla="*/ 255283 w 79"/>
                <a:gd name="T65" fmla="*/ 25027 h 51"/>
                <a:gd name="T66" fmla="*/ 251952 w 79"/>
                <a:gd name="T67" fmla="*/ 25027 h 51"/>
                <a:gd name="T68" fmla="*/ 241729 w 79"/>
                <a:gd name="T69" fmla="*/ 22122 h 51"/>
                <a:gd name="T70" fmla="*/ 241729 w 79"/>
                <a:gd name="T71" fmla="*/ 22122 h 51"/>
                <a:gd name="T72" fmla="*/ 238423 w 79"/>
                <a:gd name="T73" fmla="*/ 19310 h 51"/>
                <a:gd name="T74" fmla="*/ 238423 w 79"/>
                <a:gd name="T75" fmla="*/ 16517 h 51"/>
                <a:gd name="T76" fmla="*/ 231654 w 79"/>
                <a:gd name="T77" fmla="*/ 8486 h 51"/>
                <a:gd name="T78" fmla="*/ 228195 w 79"/>
                <a:gd name="T79" fmla="*/ 8486 h 51"/>
                <a:gd name="T80" fmla="*/ 228195 w 79"/>
                <a:gd name="T81" fmla="*/ 5698 h 51"/>
                <a:gd name="T82" fmla="*/ 224889 w 79"/>
                <a:gd name="T83" fmla="*/ 5698 h 51"/>
                <a:gd name="T84" fmla="*/ 224889 w 79"/>
                <a:gd name="T85" fmla="*/ 5698 h 51"/>
                <a:gd name="T86" fmla="*/ 224889 w 79"/>
                <a:gd name="T87" fmla="*/ 2788 h 51"/>
                <a:gd name="T88" fmla="*/ 220752 w 79"/>
                <a:gd name="T89" fmla="*/ 0 h 51"/>
                <a:gd name="T90" fmla="*/ 31199 w 79"/>
                <a:gd name="T91" fmla="*/ 30725 h 51"/>
                <a:gd name="T92" fmla="*/ 27741 w 79"/>
                <a:gd name="T93" fmla="*/ 19310 h 51"/>
                <a:gd name="T94" fmla="*/ 17645 w 79"/>
                <a:gd name="T95" fmla="*/ 27820 h 51"/>
                <a:gd name="T96" fmla="*/ 17645 w 79"/>
                <a:gd name="T97" fmla="*/ 27820 h 51"/>
                <a:gd name="T98" fmla="*/ 13534 w 79"/>
                <a:gd name="T99" fmla="*/ 25027 h 51"/>
                <a:gd name="T100" fmla="*/ 13534 w 79"/>
                <a:gd name="T101" fmla="*/ 25027 h 51"/>
                <a:gd name="T102" fmla="*/ 10228 w 79"/>
                <a:gd name="T103" fmla="*/ 30725 h 51"/>
                <a:gd name="T104" fmla="*/ 3459 w 79"/>
                <a:gd name="T105" fmla="*/ 35851 h 51"/>
                <a:gd name="T106" fmla="*/ 0 w 79"/>
                <a:gd name="T107" fmla="*/ 38639 h 51"/>
                <a:gd name="T108" fmla="*/ 13534 w 79"/>
                <a:gd name="T109" fmla="*/ 99976 h 51"/>
                <a:gd name="T110" fmla="*/ 20976 w 79"/>
                <a:gd name="T111" fmla="*/ 141525 h 51"/>
                <a:gd name="T112" fmla="*/ 65709 w 79"/>
                <a:gd name="T113" fmla="*/ 135827 h 51"/>
                <a:gd name="T114" fmla="*/ 65709 w 79"/>
                <a:gd name="T115" fmla="*/ 13582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29" name="Freeform 30"/>
            <p:cNvSpPr>
              <a:spLocks/>
            </p:cNvSpPr>
            <p:nvPr/>
          </p:nvSpPr>
          <p:spPr bwMode="auto">
            <a:xfrm>
              <a:off x="4198" y="1970"/>
              <a:ext cx="523" cy="287"/>
            </a:xfrm>
            <a:custGeom>
              <a:avLst/>
              <a:gdLst>
                <a:gd name="T0" fmla="*/ 109871 w 102"/>
                <a:gd name="T1" fmla="*/ 150091 h 59"/>
                <a:gd name="T2" fmla="*/ 91940 w 102"/>
                <a:gd name="T3" fmla="*/ 152290 h 59"/>
                <a:gd name="T4" fmla="*/ 78055 w 102"/>
                <a:gd name="T5" fmla="*/ 152290 h 59"/>
                <a:gd name="T6" fmla="*/ 17931 w 102"/>
                <a:gd name="T7" fmla="*/ 152290 h 59"/>
                <a:gd name="T8" fmla="*/ 31811 w 102"/>
                <a:gd name="T9" fmla="*/ 141690 h 59"/>
                <a:gd name="T10" fmla="*/ 35308 w 102"/>
                <a:gd name="T11" fmla="*/ 133290 h 59"/>
                <a:gd name="T12" fmla="*/ 66990 w 102"/>
                <a:gd name="T13" fmla="*/ 109225 h 59"/>
                <a:gd name="T14" fmla="*/ 74692 w 102"/>
                <a:gd name="T15" fmla="*/ 119825 h 59"/>
                <a:gd name="T16" fmla="*/ 95437 w 102"/>
                <a:gd name="T17" fmla="*/ 119825 h 59"/>
                <a:gd name="T18" fmla="*/ 102980 w 102"/>
                <a:gd name="T19" fmla="*/ 117057 h 59"/>
                <a:gd name="T20" fmla="*/ 120254 w 102"/>
                <a:gd name="T21" fmla="*/ 114172 h 59"/>
                <a:gd name="T22" fmla="*/ 127930 w 102"/>
                <a:gd name="T23" fmla="*/ 111424 h 59"/>
                <a:gd name="T24" fmla="*/ 148542 w 102"/>
                <a:gd name="T25" fmla="*/ 97964 h 59"/>
                <a:gd name="T26" fmla="*/ 156244 w 102"/>
                <a:gd name="T27" fmla="*/ 76191 h 59"/>
                <a:gd name="T28" fmla="*/ 173492 w 102"/>
                <a:gd name="T29" fmla="*/ 49267 h 59"/>
                <a:gd name="T30" fmla="*/ 184537 w 102"/>
                <a:gd name="T31" fmla="*/ 51563 h 59"/>
                <a:gd name="T32" fmla="*/ 194920 w 102"/>
                <a:gd name="T33" fmla="*/ 32465 h 59"/>
                <a:gd name="T34" fmla="*/ 209487 w 102"/>
                <a:gd name="T35" fmla="*/ 27401 h 59"/>
                <a:gd name="T36" fmla="*/ 216373 w 102"/>
                <a:gd name="T37" fmla="*/ 13465 h 59"/>
                <a:gd name="T38" fmla="*/ 216373 w 102"/>
                <a:gd name="T39" fmla="*/ 2768 h 59"/>
                <a:gd name="T40" fmla="*/ 241165 w 102"/>
                <a:gd name="T41" fmla="*/ 10600 h 59"/>
                <a:gd name="T42" fmla="*/ 248184 w 102"/>
                <a:gd name="T43" fmla="*/ 2768 h 59"/>
                <a:gd name="T44" fmla="*/ 258541 w 102"/>
                <a:gd name="T45" fmla="*/ 5633 h 59"/>
                <a:gd name="T46" fmla="*/ 269612 w 102"/>
                <a:gd name="T47" fmla="*/ 10600 h 59"/>
                <a:gd name="T48" fmla="*/ 283363 w 102"/>
                <a:gd name="T49" fmla="*/ 21866 h 59"/>
                <a:gd name="T50" fmla="*/ 272975 w 102"/>
                <a:gd name="T51" fmla="*/ 38098 h 59"/>
                <a:gd name="T52" fmla="*/ 286860 w 102"/>
                <a:gd name="T53" fmla="*/ 40866 h 59"/>
                <a:gd name="T54" fmla="*/ 297925 w 102"/>
                <a:gd name="T55" fmla="*/ 46499 h 59"/>
                <a:gd name="T56" fmla="*/ 308283 w 102"/>
                <a:gd name="T57" fmla="*/ 49267 h 59"/>
                <a:gd name="T58" fmla="*/ 329736 w 102"/>
                <a:gd name="T59" fmla="*/ 54331 h 59"/>
                <a:gd name="T60" fmla="*/ 329736 w 102"/>
                <a:gd name="T61" fmla="*/ 62731 h 59"/>
                <a:gd name="T62" fmla="*/ 326214 w 102"/>
                <a:gd name="T63" fmla="*/ 70563 h 59"/>
                <a:gd name="T64" fmla="*/ 336602 w 102"/>
                <a:gd name="T65" fmla="*/ 78964 h 59"/>
                <a:gd name="T66" fmla="*/ 329736 w 102"/>
                <a:gd name="T67" fmla="*/ 81732 h 59"/>
                <a:gd name="T68" fmla="*/ 333105 w 102"/>
                <a:gd name="T69" fmla="*/ 84592 h 59"/>
                <a:gd name="T70" fmla="*/ 326214 w 102"/>
                <a:gd name="T71" fmla="*/ 87360 h 59"/>
                <a:gd name="T72" fmla="*/ 333105 w 102"/>
                <a:gd name="T73" fmla="*/ 90133 h 59"/>
                <a:gd name="T74" fmla="*/ 333105 w 102"/>
                <a:gd name="T75" fmla="*/ 97964 h 59"/>
                <a:gd name="T76" fmla="*/ 326214 w 102"/>
                <a:gd name="T77" fmla="*/ 97964 h 59"/>
                <a:gd name="T78" fmla="*/ 340124 w 102"/>
                <a:gd name="T79" fmla="*/ 100825 h 59"/>
                <a:gd name="T80" fmla="*/ 354532 w 102"/>
                <a:gd name="T81" fmla="*/ 97964 h 59"/>
                <a:gd name="T82" fmla="*/ 358055 w 102"/>
                <a:gd name="T83" fmla="*/ 114172 h 59"/>
                <a:gd name="T84" fmla="*/ 358055 w 102"/>
                <a:gd name="T85" fmla="*/ 11705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31"/>
            <p:cNvGrpSpPr>
              <a:grpSpLocks/>
            </p:cNvGrpSpPr>
            <p:nvPr/>
          </p:nvGrpSpPr>
          <p:grpSpPr bwMode="auto">
            <a:xfrm>
              <a:off x="728" y="1384"/>
              <a:ext cx="4024" cy="1940"/>
              <a:chOff x="728" y="1384"/>
              <a:chExt cx="4024" cy="1940"/>
            </a:xfrm>
          </p:grpSpPr>
          <p:sp>
            <p:nvSpPr>
              <p:cNvPr id="89148" name="Freeform 32"/>
              <p:cNvSpPr>
                <a:spLocks/>
              </p:cNvSpPr>
              <p:nvPr/>
            </p:nvSpPr>
            <p:spPr bwMode="auto">
              <a:xfrm>
                <a:off x="2808" y="1760"/>
                <a:ext cx="571" cy="268"/>
              </a:xfrm>
              <a:custGeom>
                <a:avLst/>
                <a:gdLst>
                  <a:gd name="T0" fmla="*/ 0 w 111"/>
                  <a:gd name="T1" fmla="*/ 93595 h 55"/>
                  <a:gd name="T2" fmla="*/ 10479 w 111"/>
                  <a:gd name="T3" fmla="*/ 0 h 55"/>
                  <a:gd name="T4" fmla="*/ 259039 w 111"/>
                  <a:gd name="T5" fmla="*/ 8454 h 55"/>
                  <a:gd name="T6" fmla="*/ 266816 w 111"/>
                  <a:gd name="T7" fmla="*/ 16314 h 55"/>
                  <a:gd name="T8" fmla="*/ 273751 w 111"/>
                  <a:gd name="T9" fmla="*/ 16314 h 55"/>
                  <a:gd name="T10" fmla="*/ 280819 w 111"/>
                  <a:gd name="T11" fmla="*/ 13532 h 55"/>
                  <a:gd name="T12" fmla="*/ 284363 w 111"/>
                  <a:gd name="T13" fmla="*/ 16314 h 55"/>
                  <a:gd name="T14" fmla="*/ 288437 w 111"/>
                  <a:gd name="T15" fmla="*/ 24763 h 55"/>
                  <a:gd name="T16" fmla="*/ 295531 w 111"/>
                  <a:gd name="T17" fmla="*/ 24763 h 55"/>
                  <a:gd name="T18" fmla="*/ 299075 w 111"/>
                  <a:gd name="T19" fmla="*/ 24763 h 55"/>
                  <a:gd name="T20" fmla="*/ 306010 w 111"/>
                  <a:gd name="T21" fmla="*/ 19208 h 55"/>
                  <a:gd name="T22" fmla="*/ 313762 w 111"/>
                  <a:gd name="T23" fmla="*/ 19208 h 55"/>
                  <a:gd name="T24" fmla="*/ 320722 w 111"/>
                  <a:gd name="T25" fmla="*/ 21986 h 55"/>
                  <a:gd name="T26" fmla="*/ 338953 w 111"/>
                  <a:gd name="T27" fmla="*/ 30440 h 55"/>
                  <a:gd name="T28" fmla="*/ 349431 w 111"/>
                  <a:gd name="T29" fmla="*/ 35522 h 55"/>
                  <a:gd name="T30" fmla="*/ 349431 w 111"/>
                  <a:gd name="T31" fmla="*/ 41194 h 55"/>
                  <a:gd name="T32" fmla="*/ 356366 w 111"/>
                  <a:gd name="T33" fmla="*/ 43971 h 55"/>
                  <a:gd name="T34" fmla="*/ 356366 w 111"/>
                  <a:gd name="T35" fmla="*/ 46749 h 55"/>
                  <a:gd name="T36" fmla="*/ 352981 w 111"/>
                  <a:gd name="T37" fmla="*/ 52401 h 55"/>
                  <a:gd name="T38" fmla="*/ 356366 w 111"/>
                  <a:gd name="T39" fmla="*/ 57508 h 55"/>
                  <a:gd name="T40" fmla="*/ 359915 w 111"/>
                  <a:gd name="T41" fmla="*/ 65938 h 55"/>
                  <a:gd name="T42" fmla="*/ 364149 w 111"/>
                  <a:gd name="T43" fmla="*/ 68715 h 55"/>
                  <a:gd name="T44" fmla="*/ 364149 w 111"/>
                  <a:gd name="T45" fmla="*/ 71610 h 55"/>
                  <a:gd name="T46" fmla="*/ 364149 w 111"/>
                  <a:gd name="T47" fmla="*/ 76716 h 55"/>
                  <a:gd name="T48" fmla="*/ 371078 w 111"/>
                  <a:gd name="T49" fmla="*/ 79494 h 55"/>
                  <a:gd name="T50" fmla="*/ 374627 w 111"/>
                  <a:gd name="T51" fmla="*/ 82271 h 55"/>
                  <a:gd name="T52" fmla="*/ 371078 w 111"/>
                  <a:gd name="T53" fmla="*/ 87923 h 55"/>
                  <a:gd name="T54" fmla="*/ 371078 w 111"/>
                  <a:gd name="T55" fmla="*/ 93595 h 55"/>
                  <a:gd name="T56" fmla="*/ 378146 w 111"/>
                  <a:gd name="T57" fmla="*/ 96373 h 55"/>
                  <a:gd name="T58" fmla="*/ 378146 w 111"/>
                  <a:gd name="T59" fmla="*/ 101455 h 55"/>
                  <a:gd name="T60" fmla="*/ 374627 w 111"/>
                  <a:gd name="T61" fmla="*/ 104233 h 55"/>
                  <a:gd name="T62" fmla="*/ 378146 w 111"/>
                  <a:gd name="T63" fmla="*/ 107132 h 55"/>
                  <a:gd name="T64" fmla="*/ 381690 w 111"/>
                  <a:gd name="T65" fmla="*/ 112804 h 55"/>
                  <a:gd name="T66" fmla="*/ 378146 w 111"/>
                  <a:gd name="T67" fmla="*/ 115581 h 55"/>
                  <a:gd name="T68" fmla="*/ 381690 w 111"/>
                  <a:gd name="T69" fmla="*/ 120663 h 55"/>
                  <a:gd name="T70" fmla="*/ 381690 w 111"/>
                  <a:gd name="T71" fmla="*/ 123441 h 55"/>
                  <a:gd name="T72" fmla="*/ 385106 w 111"/>
                  <a:gd name="T73" fmla="*/ 126218 h 55"/>
                  <a:gd name="T74" fmla="*/ 389314 w 111"/>
                  <a:gd name="T75" fmla="*/ 131895 h 55"/>
                  <a:gd name="T76" fmla="*/ 392858 w 111"/>
                  <a:gd name="T77" fmla="*/ 137572 h 55"/>
                  <a:gd name="T78" fmla="*/ 399793 w 111"/>
                  <a:gd name="T79" fmla="*/ 142649 h 55"/>
                  <a:gd name="T80" fmla="*/ 399793 w 111"/>
                  <a:gd name="T81" fmla="*/ 145427 h 55"/>
                  <a:gd name="T82" fmla="*/ 399793 w 111"/>
                  <a:gd name="T83" fmla="*/ 148326 h 55"/>
                  <a:gd name="T84" fmla="*/ 399793 w 111"/>
                  <a:gd name="T85" fmla="*/ 151103 h 55"/>
                  <a:gd name="T86" fmla="*/ 90393 w 111"/>
                  <a:gd name="T87" fmla="*/ 145427 h 55"/>
                  <a:gd name="T88" fmla="*/ 93783 w 111"/>
                  <a:gd name="T89" fmla="*/ 98678 h 55"/>
                  <a:gd name="T90" fmla="*/ 0 w 111"/>
                  <a:gd name="T91" fmla="*/ 93595 h 55"/>
                  <a:gd name="T92" fmla="*/ 0 w 111"/>
                  <a:gd name="T93" fmla="*/ 93595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9" name="Freeform 33"/>
              <p:cNvSpPr>
                <a:spLocks/>
              </p:cNvSpPr>
              <p:nvPr/>
            </p:nvSpPr>
            <p:spPr bwMode="auto">
              <a:xfrm>
                <a:off x="2849" y="2262"/>
                <a:ext cx="595" cy="293"/>
              </a:xfrm>
              <a:custGeom>
                <a:avLst/>
                <a:gdLst>
                  <a:gd name="T0" fmla="*/ 49806 w 116"/>
                  <a:gd name="T1" fmla="*/ 2788 h 60"/>
                  <a:gd name="T2" fmla="*/ 0 w 116"/>
                  <a:gd name="T3" fmla="*/ 25042 h 60"/>
                  <a:gd name="T4" fmla="*/ 141969 w 116"/>
                  <a:gd name="T5" fmla="*/ 122288 h 60"/>
                  <a:gd name="T6" fmla="*/ 148863 w 116"/>
                  <a:gd name="T7" fmla="*/ 125077 h 60"/>
                  <a:gd name="T8" fmla="*/ 159911 w 116"/>
                  <a:gd name="T9" fmla="*/ 133115 h 60"/>
                  <a:gd name="T10" fmla="*/ 170303 w 116"/>
                  <a:gd name="T11" fmla="*/ 130776 h 60"/>
                  <a:gd name="T12" fmla="*/ 177197 w 116"/>
                  <a:gd name="T13" fmla="*/ 133115 h 60"/>
                  <a:gd name="T14" fmla="*/ 181378 w 116"/>
                  <a:gd name="T15" fmla="*/ 138814 h 60"/>
                  <a:gd name="T16" fmla="*/ 195139 w 116"/>
                  <a:gd name="T17" fmla="*/ 141602 h 60"/>
                  <a:gd name="T18" fmla="*/ 202167 w 116"/>
                  <a:gd name="T19" fmla="*/ 144395 h 60"/>
                  <a:gd name="T20" fmla="*/ 209717 w 116"/>
                  <a:gd name="T21" fmla="*/ 141602 h 60"/>
                  <a:gd name="T22" fmla="*/ 216611 w 116"/>
                  <a:gd name="T23" fmla="*/ 147301 h 60"/>
                  <a:gd name="T24" fmla="*/ 230501 w 116"/>
                  <a:gd name="T25" fmla="*/ 147301 h 60"/>
                  <a:gd name="T26" fmla="*/ 238051 w 116"/>
                  <a:gd name="T27" fmla="*/ 153024 h 60"/>
                  <a:gd name="T28" fmla="*/ 241549 w 116"/>
                  <a:gd name="T29" fmla="*/ 158152 h 60"/>
                  <a:gd name="T30" fmla="*/ 251941 w 116"/>
                  <a:gd name="T31" fmla="*/ 155222 h 60"/>
                  <a:gd name="T32" fmla="*/ 266519 w 116"/>
                  <a:gd name="T33" fmla="*/ 160945 h 60"/>
                  <a:gd name="T34" fmla="*/ 273413 w 116"/>
                  <a:gd name="T35" fmla="*/ 158152 h 60"/>
                  <a:gd name="T36" fmla="*/ 280307 w 116"/>
                  <a:gd name="T37" fmla="*/ 158152 h 60"/>
                  <a:gd name="T38" fmla="*/ 280307 w 116"/>
                  <a:gd name="T39" fmla="*/ 166644 h 60"/>
                  <a:gd name="T40" fmla="*/ 283805 w 116"/>
                  <a:gd name="T41" fmla="*/ 160945 h 60"/>
                  <a:gd name="T42" fmla="*/ 291355 w 116"/>
                  <a:gd name="T43" fmla="*/ 155222 h 60"/>
                  <a:gd name="T44" fmla="*/ 294879 w 116"/>
                  <a:gd name="T45" fmla="*/ 158152 h 60"/>
                  <a:gd name="T46" fmla="*/ 301747 w 116"/>
                  <a:gd name="T47" fmla="*/ 160945 h 60"/>
                  <a:gd name="T48" fmla="*/ 308774 w 116"/>
                  <a:gd name="T49" fmla="*/ 158152 h 60"/>
                  <a:gd name="T50" fmla="*/ 308774 w 116"/>
                  <a:gd name="T51" fmla="*/ 160945 h 60"/>
                  <a:gd name="T52" fmla="*/ 319823 w 116"/>
                  <a:gd name="T53" fmla="*/ 166644 h 60"/>
                  <a:gd name="T54" fmla="*/ 330215 w 116"/>
                  <a:gd name="T55" fmla="*/ 160945 h 60"/>
                  <a:gd name="T56" fmla="*/ 351681 w 116"/>
                  <a:gd name="T57" fmla="*/ 155222 h 60"/>
                  <a:gd name="T58" fmla="*/ 358575 w 116"/>
                  <a:gd name="T59" fmla="*/ 155222 h 60"/>
                  <a:gd name="T60" fmla="*/ 376522 w 116"/>
                  <a:gd name="T61" fmla="*/ 155222 h 60"/>
                  <a:gd name="T62" fmla="*/ 401487 w 116"/>
                  <a:gd name="T63" fmla="*/ 163733 h 60"/>
                  <a:gd name="T64" fmla="*/ 408355 w 116"/>
                  <a:gd name="T65" fmla="*/ 166644 h 60"/>
                  <a:gd name="T66" fmla="*/ 411878 w 116"/>
                  <a:gd name="T67" fmla="*/ 85825 h 60"/>
                  <a:gd name="T68" fmla="*/ 404985 w 116"/>
                  <a:gd name="T69" fmla="*/ 8487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0" name="Freeform 34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264761 w 90"/>
                  <a:gd name="T1" fmla="*/ 189284 h 78"/>
                  <a:gd name="T2" fmla="*/ 268916 w 90"/>
                  <a:gd name="T3" fmla="*/ 194955 h 78"/>
                  <a:gd name="T4" fmla="*/ 268916 w 90"/>
                  <a:gd name="T5" fmla="*/ 203378 h 78"/>
                  <a:gd name="T6" fmla="*/ 257968 w 90"/>
                  <a:gd name="T7" fmla="*/ 211261 h 78"/>
                  <a:gd name="T8" fmla="*/ 289345 w 90"/>
                  <a:gd name="T9" fmla="*/ 214037 h 78"/>
                  <a:gd name="T10" fmla="*/ 289345 w 90"/>
                  <a:gd name="T11" fmla="*/ 203378 h 78"/>
                  <a:gd name="T12" fmla="*/ 296138 w 90"/>
                  <a:gd name="T13" fmla="*/ 189284 h 78"/>
                  <a:gd name="T14" fmla="*/ 307106 w 90"/>
                  <a:gd name="T15" fmla="*/ 183608 h 78"/>
                  <a:gd name="T16" fmla="*/ 310556 w 90"/>
                  <a:gd name="T17" fmla="*/ 183608 h 78"/>
                  <a:gd name="T18" fmla="*/ 313899 w 90"/>
                  <a:gd name="T19" fmla="*/ 167302 h 78"/>
                  <a:gd name="T20" fmla="*/ 310556 w 90"/>
                  <a:gd name="T21" fmla="*/ 164550 h 78"/>
                  <a:gd name="T22" fmla="*/ 307106 w 90"/>
                  <a:gd name="T23" fmla="*/ 161656 h 78"/>
                  <a:gd name="T24" fmla="*/ 303631 w 90"/>
                  <a:gd name="T25" fmla="*/ 164550 h 78"/>
                  <a:gd name="T26" fmla="*/ 292816 w 90"/>
                  <a:gd name="T27" fmla="*/ 153773 h 78"/>
                  <a:gd name="T28" fmla="*/ 296138 w 90"/>
                  <a:gd name="T29" fmla="*/ 148127 h 78"/>
                  <a:gd name="T30" fmla="*/ 292816 w 90"/>
                  <a:gd name="T31" fmla="*/ 142573 h 78"/>
                  <a:gd name="T32" fmla="*/ 275709 w 90"/>
                  <a:gd name="T33" fmla="*/ 126150 h 78"/>
                  <a:gd name="T34" fmla="*/ 257968 w 90"/>
                  <a:gd name="T35" fmla="*/ 117698 h 78"/>
                  <a:gd name="T36" fmla="*/ 247674 w 90"/>
                  <a:gd name="T37" fmla="*/ 104169 h 78"/>
                  <a:gd name="T38" fmla="*/ 257968 w 90"/>
                  <a:gd name="T39" fmla="*/ 93538 h 78"/>
                  <a:gd name="T40" fmla="*/ 257968 w 90"/>
                  <a:gd name="T41" fmla="*/ 82216 h 78"/>
                  <a:gd name="T42" fmla="*/ 244332 w 90"/>
                  <a:gd name="T43" fmla="*/ 74358 h 78"/>
                  <a:gd name="T44" fmla="*/ 237539 w 90"/>
                  <a:gd name="T45" fmla="*/ 79439 h 78"/>
                  <a:gd name="T46" fmla="*/ 226596 w 90"/>
                  <a:gd name="T47" fmla="*/ 60240 h 78"/>
                  <a:gd name="T48" fmla="*/ 209484 w 90"/>
                  <a:gd name="T49" fmla="*/ 49605 h 78"/>
                  <a:gd name="T50" fmla="*/ 195193 w 90"/>
                  <a:gd name="T51" fmla="*/ 35506 h 78"/>
                  <a:gd name="T52" fmla="*/ 191748 w 90"/>
                  <a:gd name="T53" fmla="*/ 16306 h 78"/>
                  <a:gd name="T54" fmla="*/ 191748 w 90"/>
                  <a:gd name="T55" fmla="*/ 10752 h 78"/>
                  <a:gd name="T56" fmla="*/ 0 w 90"/>
                  <a:gd name="T57" fmla="*/ 5671 h 78"/>
                  <a:gd name="T58" fmla="*/ 6818 w 90"/>
                  <a:gd name="T59" fmla="*/ 13529 h 78"/>
                  <a:gd name="T60" fmla="*/ 17766 w 90"/>
                  <a:gd name="T61" fmla="*/ 24754 h 78"/>
                  <a:gd name="T62" fmla="*/ 17766 w 90"/>
                  <a:gd name="T63" fmla="*/ 30405 h 78"/>
                  <a:gd name="T64" fmla="*/ 38190 w 90"/>
                  <a:gd name="T65" fmla="*/ 43934 h 78"/>
                  <a:gd name="T66" fmla="*/ 31372 w 90"/>
                  <a:gd name="T67" fmla="*/ 54686 h 78"/>
                  <a:gd name="T68" fmla="*/ 38190 w 90"/>
                  <a:gd name="T69" fmla="*/ 60240 h 78"/>
                  <a:gd name="T70" fmla="*/ 44983 w 90"/>
                  <a:gd name="T71" fmla="*/ 71581 h 78"/>
                  <a:gd name="T72" fmla="*/ 52614 w 90"/>
                  <a:gd name="T73" fmla="*/ 74358 h 78"/>
                  <a:gd name="T74" fmla="*/ 55956 w 90"/>
                  <a:gd name="T75" fmla="*/ 197732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1" name="Freeform 35"/>
              <p:cNvSpPr>
                <a:spLocks/>
              </p:cNvSpPr>
              <p:nvPr/>
            </p:nvSpPr>
            <p:spPr bwMode="auto">
              <a:xfrm>
                <a:off x="3787" y="2057"/>
                <a:ext cx="510" cy="249"/>
              </a:xfrm>
              <a:custGeom>
                <a:avLst/>
                <a:gdLst>
                  <a:gd name="T0" fmla="*/ 72580 w 99"/>
                  <a:gd name="T1" fmla="*/ 135827 h 51"/>
                  <a:gd name="T2" fmla="*/ 69051 w 99"/>
                  <a:gd name="T3" fmla="*/ 130105 h 51"/>
                  <a:gd name="T4" fmla="*/ 79560 w 99"/>
                  <a:gd name="T5" fmla="*/ 130105 h 51"/>
                  <a:gd name="T6" fmla="*/ 290113 w 99"/>
                  <a:gd name="T7" fmla="*/ 113583 h 51"/>
                  <a:gd name="T8" fmla="*/ 308426 w 99"/>
                  <a:gd name="T9" fmla="*/ 105669 h 51"/>
                  <a:gd name="T10" fmla="*/ 322490 w 99"/>
                  <a:gd name="T11" fmla="*/ 97183 h 51"/>
                  <a:gd name="T12" fmla="*/ 322490 w 99"/>
                  <a:gd name="T13" fmla="*/ 91486 h 51"/>
                  <a:gd name="T14" fmla="*/ 326735 w 99"/>
                  <a:gd name="T15" fmla="*/ 85768 h 51"/>
                  <a:gd name="T16" fmla="*/ 359138 w 99"/>
                  <a:gd name="T17" fmla="*/ 63671 h 51"/>
                  <a:gd name="T18" fmla="*/ 355717 w 99"/>
                  <a:gd name="T19" fmla="*/ 60761 h 51"/>
                  <a:gd name="T20" fmla="*/ 352163 w 99"/>
                  <a:gd name="T21" fmla="*/ 58544 h 51"/>
                  <a:gd name="T22" fmla="*/ 344384 w 99"/>
                  <a:gd name="T23" fmla="*/ 55634 h 51"/>
                  <a:gd name="T24" fmla="*/ 340829 w 99"/>
                  <a:gd name="T25" fmla="*/ 55634 h 51"/>
                  <a:gd name="T26" fmla="*/ 326735 w 99"/>
                  <a:gd name="T27" fmla="*/ 38639 h 51"/>
                  <a:gd name="T28" fmla="*/ 322490 w 99"/>
                  <a:gd name="T29" fmla="*/ 33517 h 51"/>
                  <a:gd name="T30" fmla="*/ 322490 w 99"/>
                  <a:gd name="T31" fmla="*/ 22122 h 51"/>
                  <a:gd name="T32" fmla="*/ 315541 w 99"/>
                  <a:gd name="T33" fmla="*/ 19310 h 51"/>
                  <a:gd name="T34" fmla="*/ 305001 w 99"/>
                  <a:gd name="T35" fmla="*/ 11395 h 51"/>
                  <a:gd name="T36" fmla="*/ 297201 w 99"/>
                  <a:gd name="T37" fmla="*/ 11395 h 51"/>
                  <a:gd name="T38" fmla="*/ 293647 w 99"/>
                  <a:gd name="T39" fmla="*/ 16517 h 51"/>
                  <a:gd name="T40" fmla="*/ 283138 w 99"/>
                  <a:gd name="T41" fmla="*/ 16517 h 51"/>
                  <a:gd name="T42" fmla="*/ 271778 w 99"/>
                  <a:gd name="T43" fmla="*/ 16517 h 51"/>
                  <a:gd name="T44" fmla="*/ 257710 w 99"/>
                  <a:gd name="T45" fmla="*/ 13612 h 51"/>
                  <a:gd name="T46" fmla="*/ 239504 w 99"/>
                  <a:gd name="T47" fmla="*/ 11395 h 51"/>
                  <a:gd name="T48" fmla="*/ 228866 w 99"/>
                  <a:gd name="T49" fmla="*/ 0 h 51"/>
                  <a:gd name="T50" fmla="*/ 221196 w 99"/>
                  <a:gd name="T51" fmla="*/ 2788 h 51"/>
                  <a:gd name="T52" fmla="*/ 210527 w 99"/>
                  <a:gd name="T53" fmla="*/ 0 h 51"/>
                  <a:gd name="T54" fmla="*/ 210527 w 99"/>
                  <a:gd name="T55" fmla="*/ 5698 h 51"/>
                  <a:gd name="T56" fmla="*/ 210527 w 99"/>
                  <a:gd name="T57" fmla="*/ 16517 h 51"/>
                  <a:gd name="T58" fmla="*/ 199328 w 99"/>
                  <a:gd name="T59" fmla="*/ 22122 h 51"/>
                  <a:gd name="T60" fmla="*/ 185238 w 99"/>
                  <a:gd name="T61" fmla="*/ 22122 h 51"/>
                  <a:gd name="T62" fmla="*/ 166925 w 99"/>
                  <a:gd name="T63" fmla="*/ 50034 h 51"/>
                  <a:gd name="T64" fmla="*/ 152171 w 99"/>
                  <a:gd name="T65" fmla="*/ 58544 h 51"/>
                  <a:gd name="T66" fmla="*/ 141502 w 99"/>
                  <a:gd name="T67" fmla="*/ 52847 h 51"/>
                  <a:gd name="T68" fmla="*/ 134522 w 99"/>
                  <a:gd name="T69" fmla="*/ 66459 h 51"/>
                  <a:gd name="T70" fmla="*/ 126717 w 99"/>
                  <a:gd name="T71" fmla="*/ 66459 h 51"/>
                  <a:gd name="T72" fmla="*/ 116208 w 99"/>
                  <a:gd name="T73" fmla="*/ 63671 h 51"/>
                  <a:gd name="T74" fmla="*/ 109099 w 99"/>
                  <a:gd name="T75" fmla="*/ 72156 h 51"/>
                  <a:gd name="T76" fmla="*/ 94345 w 99"/>
                  <a:gd name="T77" fmla="*/ 66459 h 51"/>
                  <a:gd name="T78" fmla="*/ 72580 w 99"/>
                  <a:gd name="T79" fmla="*/ 69368 h 51"/>
                  <a:gd name="T80" fmla="*/ 72580 w 99"/>
                  <a:gd name="T81" fmla="*/ 74944 h 51"/>
                  <a:gd name="T82" fmla="*/ 65496 w 99"/>
                  <a:gd name="T83" fmla="*/ 74944 h 51"/>
                  <a:gd name="T84" fmla="*/ 65496 w 99"/>
                  <a:gd name="T85" fmla="*/ 74944 h 51"/>
                  <a:gd name="T86" fmla="*/ 61942 w 99"/>
                  <a:gd name="T87" fmla="*/ 82976 h 51"/>
                  <a:gd name="T88" fmla="*/ 61942 w 99"/>
                  <a:gd name="T89" fmla="*/ 82976 h 51"/>
                  <a:gd name="T90" fmla="*/ 65496 w 99"/>
                  <a:gd name="T91" fmla="*/ 91486 h 51"/>
                  <a:gd name="T92" fmla="*/ 43602 w 99"/>
                  <a:gd name="T93" fmla="*/ 94278 h 51"/>
                  <a:gd name="T94" fmla="*/ 47157 w 99"/>
                  <a:gd name="T95" fmla="*/ 110795 h 51"/>
                  <a:gd name="T96" fmla="*/ 36648 w 99"/>
                  <a:gd name="T97" fmla="*/ 108007 h 51"/>
                  <a:gd name="T98" fmla="*/ 21868 w 99"/>
                  <a:gd name="T99" fmla="*/ 105669 h 51"/>
                  <a:gd name="T100" fmla="*/ 14754 w 99"/>
                  <a:gd name="T101" fmla="*/ 116493 h 51"/>
                  <a:gd name="T102" fmla="*/ 14754 w 99"/>
                  <a:gd name="T103" fmla="*/ 116493 h 51"/>
                  <a:gd name="T104" fmla="*/ 18314 w 99"/>
                  <a:gd name="T105" fmla="*/ 122191 h 51"/>
                  <a:gd name="T106" fmla="*/ 10535 w 99"/>
                  <a:gd name="T107" fmla="*/ 135827 h 51"/>
                  <a:gd name="T108" fmla="*/ 3555 w 99"/>
                  <a:gd name="T109" fmla="*/ 135827 h 51"/>
                  <a:gd name="T110" fmla="*/ 0 w 99"/>
                  <a:gd name="T111" fmla="*/ 141525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2" name="Freeform 36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389500 w 111"/>
                  <a:gd name="T1" fmla="*/ 0 h 39"/>
                  <a:gd name="T2" fmla="*/ 311939 w 111"/>
                  <a:gd name="T3" fmla="*/ 8448 h 39"/>
                  <a:gd name="T4" fmla="*/ 305108 w 111"/>
                  <a:gd name="T5" fmla="*/ 10752 h 39"/>
                  <a:gd name="T6" fmla="*/ 109061 w 111"/>
                  <a:gd name="T7" fmla="*/ 24754 h 39"/>
                  <a:gd name="T8" fmla="*/ 109061 w 111"/>
                  <a:gd name="T9" fmla="*/ 21977 h 39"/>
                  <a:gd name="T10" fmla="*/ 98090 w 111"/>
                  <a:gd name="T11" fmla="*/ 24754 h 39"/>
                  <a:gd name="T12" fmla="*/ 101442 w 111"/>
                  <a:gd name="T13" fmla="*/ 27628 h 39"/>
                  <a:gd name="T14" fmla="*/ 101442 w 111"/>
                  <a:gd name="T15" fmla="*/ 30405 h 39"/>
                  <a:gd name="T16" fmla="*/ 31501 w 111"/>
                  <a:gd name="T17" fmla="*/ 35506 h 39"/>
                  <a:gd name="T18" fmla="*/ 28149 w 111"/>
                  <a:gd name="T19" fmla="*/ 41157 h 39"/>
                  <a:gd name="T20" fmla="*/ 24665 w 111"/>
                  <a:gd name="T21" fmla="*/ 49605 h 39"/>
                  <a:gd name="T22" fmla="*/ 28149 w 111"/>
                  <a:gd name="T23" fmla="*/ 52382 h 39"/>
                  <a:gd name="T24" fmla="*/ 24665 w 111"/>
                  <a:gd name="T25" fmla="*/ 60240 h 39"/>
                  <a:gd name="T26" fmla="*/ 24665 w 111"/>
                  <a:gd name="T27" fmla="*/ 60240 h 39"/>
                  <a:gd name="T28" fmla="*/ 24665 w 111"/>
                  <a:gd name="T29" fmla="*/ 63134 h 39"/>
                  <a:gd name="T30" fmla="*/ 21313 w 111"/>
                  <a:gd name="T31" fmla="*/ 68687 h 39"/>
                  <a:gd name="T32" fmla="*/ 17833 w 111"/>
                  <a:gd name="T33" fmla="*/ 71581 h 39"/>
                  <a:gd name="T34" fmla="*/ 13668 w 111"/>
                  <a:gd name="T35" fmla="*/ 82216 h 39"/>
                  <a:gd name="T36" fmla="*/ 6836 w 111"/>
                  <a:gd name="T37" fmla="*/ 87887 h 39"/>
                  <a:gd name="T38" fmla="*/ 6836 w 111"/>
                  <a:gd name="T39" fmla="*/ 96315 h 39"/>
                  <a:gd name="T40" fmla="*/ 6836 w 111"/>
                  <a:gd name="T41" fmla="*/ 104169 h 39"/>
                  <a:gd name="T42" fmla="*/ 6836 w 111"/>
                  <a:gd name="T43" fmla="*/ 104169 h 39"/>
                  <a:gd name="T44" fmla="*/ 0 w 111"/>
                  <a:gd name="T45" fmla="*/ 107067 h 39"/>
                  <a:gd name="T46" fmla="*/ 101442 w 111"/>
                  <a:gd name="T47" fmla="*/ 101416 h 39"/>
                  <a:gd name="T48" fmla="*/ 228331 w 111"/>
                  <a:gd name="T49" fmla="*/ 93538 h 39"/>
                  <a:gd name="T50" fmla="*/ 273607 w 111"/>
                  <a:gd name="T51" fmla="*/ 87887 h 39"/>
                  <a:gd name="T52" fmla="*/ 276959 w 111"/>
                  <a:gd name="T53" fmla="*/ 76663 h 39"/>
                  <a:gd name="T54" fmla="*/ 280438 w 111"/>
                  <a:gd name="T55" fmla="*/ 76663 h 39"/>
                  <a:gd name="T56" fmla="*/ 280438 w 111"/>
                  <a:gd name="T57" fmla="*/ 76663 h 39"/>
                  <a:gd name="T58" fmla="*/ 283790 w 111"/>
                  <a:gd name="T59" fmla="*/ 74358 h 39"/>
                  <a:gd name="T60" fmla="*/ 287956 w 111"/>
                  <a:gd name="T61" fmla="*/ 71581 h 39"/>
                  <a:gd name="T62" fmla="*/ 283790 w 111"/>
                  <a:gd name="T63" fmla="*/ 68687 h 39"/>
                  <a:gd name="T64" fmla="*/ 287956 w 111"/>
                  <a:gd name="T65" fmla="*/ 65911 h 39"/>
                  <a:gd name="T66" fmla="*/ 291440 w 111"/>
                  <a:gd name="T67" fmla="*/ 63134 h 39"/>
                  <a:gd name="T68" fmla="*/ 301756 w 111"/>
                  <a:gd name="T69" fmla="*/ 60240 h 39"/>
                  <a:gd name="T70" fmla="*/ 311939 w 111"/>
                  <a:gd name="T71" fmla="*/ 57463 h 39"/>
                  <a:gd name="T72" fmla="*/ 322911 w 111"/>
                  <a:gd name="T73" fmla="*/ 49605 h 39"/>
                  <a:gd name="T74" fmla="*/ 326395 w 111"/>
                  <a:gd name="T75" fmla="*/ 49605 h 39"/>
                  <a:gd name="T76" fmla="*/ 333227 w 111"/>
                  <a:gd name="T77" fmla="*/ 43934 h 39"/>
                  <a:gd name="T78" fmla="*/ 336711 w 111"/>
                  <a:gd name="T79" fmla="*/ 38283 h 39"/>
                  <a:gd name="T80" fmla="*/ 336711 w 111"/>
                  <a:gd name="T81" fmla="*/ 38283 h 39"/>
                  <a:gd name="T82" fmla="*/ 340063 w 111"/>
                  <a:gd name="T83" fmla="*/ 38283 h 39"/>
                  <a:gd name="T84" fmla="*/ 343548 w 111"/>
                  <a:gd name="T85" fmla="*/ 38283 h 39"/>
                  <a:gd name="T86" fmla="*/ 343548 w 111"/>
                  <a:gd name="T87" fmla="*/ 35506 h 39"/>
                  <a:gd name="T88" fmla="*/ 347580 w 111"/>
                  <a:gd name="T89" fmla="*/ 32729 h 39"/>
                  <a:gd name="T90" fmla="*/ 347580 w 111"/>
                  <a:gd name="T91" fmla="*/ 32729 h 39"/>
                  <a:gd name="T92" fmla="*/ 351060 w 111"/>
                  <a:gd name="T93" fmla="*/ 35506 h 39"/>
                  <a:gd name="T94" fmla="*/ 354545 w 111"/>
                  <a:gd name="T95" fmla="*/ 32729 h 39"/>
                  <a:gd name="T96" fmla="*/ 354545 w 111"/>
                  <a:gd name="T97" fmla="*/ 32729 h 39"/>
                  <a:gd name="T98" fmla="*/ 361376 w 111"/>
                  <a:gd name="T99" fmla="*/ 27628 h 39"/>
                  <a:gd name="T100" fmla="*/ 364728 w 111"/>
                  <a:gd name="T101" fmla="*/ 27628 h 39"/>
                  <a:gd name="T102" fmla="*/ 371564 w 111"/>
                  <a:gd name="T103" fmla="*/ 27628 h 39"/>
                  <a:gd name="T104" fmla="*/ 382535 w 111"/>
                  <a:gd name="T105" fmla="*/ 16306 h 39"/>
                  <a:gd name="T106" fmla="*/ 386020 w 111"/>
                  <a:gd name="T107" fmla="*/ 13529 h 39"/>
                  <a:gd name="T108" fmla="*/ 389500 w 111"/>
                  <a:gd name="T109" fmla="*/ 10752 h 39"/>
                  <a:gd name="T110" fmla="*/ 389500 w 111"/>
                  <a:gd name="T111" fmla="*/ 8448 h 39"/>
                  <a:gd name="T112" fmla="*/ 389500 w 111"/>
                  <a:gd name="T113" fmla="*/ 2777 h 39"/>
                  <a:gd name="T114" fmla="*/ 389500 w 111"/>
                  <a:gd name="T115" fmla="*/ 0 h 39"/>
                  <a:gd name="T116" fmla="*/ 389500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3" name="Freeform 37"/>
              <p:cNvSpPr>
                <a:spLocks/>
              </p:cNvSpPr>
              <p:nvPr/>
            </p:nvSpPr>
            <p:spPr bwMode="auto">
              <a:xfrm>
                <a:off x="3890" y="2409"/>
                <a:ext cx="267" cy="404"/>
              </a:xfrm>
              <a:custGeom>
                <a:avLst/>
                <a:gdLst>
                  <a:gd name="T0" fmla="*/ 0 w 52"/>
                  <a:gd name="T1" fmla="*/ 8411 h 83"/>
                  <a:gd name="T2" fmla="*/ 3533 w 52"/>
                  <a:gd name="T3" fmla="*/ 13483 h 83"/>
                  <a:gd name="T4" fmla="*/ 0 w 52"/>
                  <a:gd name="T5" fmla="*/ 150376 h 83"/>
                  <a:gd name="T6" fmla="*/ 0 w 52"/>
                  <a:gd name="T7" fmla="*/ 155443 h 83"/>
                  <a:gd name="T8" fmla="*/ 10413 w 52"/>
                  <a:gd name="T9" fmla="*/ 223962 h 83"/>
                  <a:gd name="T10" fmla="*/ 14634 w 52"/>
                  <a:gd name="T11" fmla="*/ 223962 h 83"/>
                  <a:gd name="T12" fmla="*/ 18141 w 52"/>
                  <a:gd name="T13" fmla="*/ 221192 h 83"/>
                  <a:gd name="T14" fmla="*/ 25047 w 52"/>
                  <a:gd name="T15" fmla="*/ 223962 h 83"/>
                  <a:gd name="T16" fmla="*/ 28554 w 52"/>
                  <a:gd name="T17" fmla="*/ 221192 h 83"/>
                  <a:gd name="T18" fmla="*/ 28554 w 52"/>
                  <a:gd name="T19" fmla="*/ 210460 h 83"/>
                  <a:gd name="T20" fmla="*/ 31953 w 52"/>
                  <a:gd name="T21" fmla="*/ 204916 h 83"/>
                  <a:gd name="T22" fmla="*/ 35460 w 52"/>
                  <a:gd name="T23" fmla="*/ 210460 h 83"/>
                  <a:gd name="T24" fmla="*/ 35460 w 52"/>
                  <a:gd name="T25" fmla="*/ 213351 h 83"/>
                  <a:gd name="T26" fmla="*/ 38992 w 52"/>
                  <a:gd name="T27" fmla="*/ 218301 h 83"/>
                  <a:gd name="T28" fmla="*/ 46561 w 52"/>
                  <a:gd name="T29" fmla="*/ 226712 h 83"/>
                  <a:gd name="T30" fmla="*/ 50093 w 52"/>
                  <a:gd name="T31" fmla="*/ 226712 h 83"/>
                  <a:gd name="T32" fmla="*/ 53467 w 52"/>
                  <a:gd name="T33" fmla="*/ 226712 h 83"/>
                  <a:gd name="T34" fmla="*/ 60506 w 52"/>
                  <a:gd name="T35" fmla="*/ 221192 h 83"/>
                  <a:gd name="T36" fmla="*/ 60506 w 52"/>
                  <a:gd name="T37" fmla="*/ 221192 h 83"/>
                  <a:gd name="T38" fmla="*/ 63905 w 52"/>
                  <a:gd name="T39" fmla="*/ 218301 h 83"/>
                  <a:gd name="T40" fmla="*/ 63905 w 52"/>
                  <a:gd name="T41" fmla="*/ 218301 h 83"/>
                  <a:gd name="T42" fmla="*/ 63905 w 52"/>
                  <a:gd name="T43" fmla="*/ 216121 h 83"/>
                  <a:gd name="T44" fmla="*/ 60506 w 52"/>
                  <a:gd name="T45" fmla="*/ 216121 h 83"/>
                  <a:gd name="T46" fmla="*/ 60506 w 52"/>
                  <a:gd name="T47" fmla="*/ 213351 h 83"/>
                  <a:gd name="T48" fmla="*/ 63905 w 52"/>
                  <a:gd name="T49" fmla="*/ 210460 h 83"/>
                  <a:gd name="T50" fmla="*/ 63905 w 52"/>
                  <a:gd name="T51" fmla="*/ 207685 h 83"/>
                  <a:gd name="T52" fmla="*/ 56999 w 52"/>
                  <a:gd name="T53" fmla="*/ 204916 h 83"/>
                  <a:gd name="T54" fmla="*/ 56999 w 52"/>
                  <a:gd name="T55" fmla="*/ 204916 h 83"/>
                  <a:gd name="T56" fmla="*/ 53467 w 52"/>
                  <a:gd name="T57" fmla="*/ 204916 h 83"/>
                  <a:gd name="T58" fmla="*/ 50093 w 52"/>
                  <a:gd name="T59" fmla="*/ 199274 h 83"/>
                  <a:gd name="T60" fmla="*/ 50093 w 52"/>
                  <a:gd name="T61" fmla="*/ 196505 h 83"/>
                  <a:gd name="T62" fmla="*/ 50093 w 52"/>
                  <a:gd name="T63" fmla="*/ 194207 h 83"/>
                  <a:gd name="T64" fmla="*/ 50093 w 52"/>
                  <a:gd name="T65" fmla="*/ 194207 h 83"/>
                  <a:gd name="T66" fmla="*/ 50093 w 52"/>
                  <a:gd name="T67" fmla="*/ 191433 h 83"/>
                  <a:gd name="T68" fmla="*/ 185606 w 52"/>
                  <a:gd name="T69" fmla="*/ 180130 h 83"/>
                  <a:gd name="T70" fmla="*/ 185606 w 52"/>
                  <a:gd name="T71" fmla="*/ 177361 h 83"/>
                  <a:gd name="T72" fmla="*/ 178695 w 52"/>
                  <a:gd name="T73" fmla="*/ 172289 h 83"/>
                  <a:gd name="T74" fmla="*/ 178695 w 52"/>
                  <a:gd name="T75" fmla="*/ 158334 h 83"/>
                  <a:gd name="T76" fmla="*/ 170972 w 52"/>
                  <a:gd name="T77" fmla="*/ 150376 h 83"/>
                  <a:gd name="T78" fmla="*/ 170972 w 52"/>
                  <a:gd name="T79" fmla="*/ 141965 h 83"/>
                  <a:gd name="T80" fmla="*/ 175162 w 52"/>
                  <a:gd name="T81" fmla="*/ 136421 h 83"/>
                  <a:gd name="T82" fmla="*/ 175162 w 52"/>
                  <a:gd name="T83" fmla="*/ 128579 h 83"/>
                  <a:gd name="T84" fmla="*/ 178695 w 52"/>
                  <a:gd name="T85" fmla="*/ 122938 h 83"/>
                  <a:gd name="T86" fmla="*/ 182073 w 52"/>
                  <a:gd name="T87" fmla="*/ 122938 h 83"/>
                  <a:gd name="T88" fmla="*/ 175162 w 52"/>
                  <a:gd name="T89" fmla="*/ 120168 h 83"/>
                  <a:gd name="T90" fmla="*/ 178695 w 52"/>
                  <a:gd name="T91" fmla="*/ 114502 h 83"/>
                  <a:gd name="T92" fmla="*/ 175162 w 52"/>
                  <a:gd name="T93" fmla="*/ 112205 h 83"/>
                  <a:gd name="T94" fmla="*/ 170972 w 52"/>
                  <a:gd name="T95" fmla="*/ 109435 h 83"/>
                  <a:gd name="T96" fmla="*/ 167465 w 52"/>
                  <a:gd name="T97" fmla="*/ 106661 h 83"/>
                  <a:gd name="T98" fmla="*/ 164066 w 52"/>
                  <a:gd name="T99" fmla="*/ 101024 h 83"/>
                  <a:gd name="T100" fmla="*/ 160559 w 52"/>
                  <a:gd name="T101" fmla="*/ 98250 h 83"/>
                  <a:gd name="T102" fmla="*/ 128607 w 52"/>
                  <a:gd name="T103" fmla="*/ 0 h 83"/>
                  <a:gd name="T104" fmla="*/ 0 w 52"/>
                  <a:gd name="T105" fmla="*/ 8411 h 83"/>
                  <a:gd name="T106" fmla="*/ 0 w 52"/>
                  <a:gd name="T107" fmla="*/ 8411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4" name="Freeform 38"/>
              <p:cNvSpPr>
                <a:spLocks/>
              </p:cNvSpPr>
              <p:nvPr/>
            </p:nvSpPr>
            <p:spPr bwMode="auto">
              <a:xfrm>
                <a:off x="4142" y="2179"/>
                <a:ext cx="610" cy="249"/>
              </a:xfrm>
              <a:custGeom>
                <a:avLst/>
                <a:gdLst>
                  <a:gd name="T0" fmla="*/ 6859 w 119"/>
                  <a:gd name="T1" fmla="*/ 113583 h 51"/>
                  <a:gd name="T2" fmla="*/ 14558 w 119"/>
                  <a:gd name="T3" fmla="*/ 108007 h 51"/>
                  <a:gd name="T4" fmla="*/ 17921 w 119"/>
                  <a:gd name="T5" fmla="*/ 99976 h 51"/>
                  <a:gd name="T6" fmla="*/ 49712 w 119"/>
                  <a:gd name="T7" fmla="*/ 85768 h 51"/>
                  <a:gd name="T8" fmla="*/ 63563 w 119"/>
                  <a:gd name="T9" fmla="*/ 74944 h 51"/>
                  <a:gd name="T10" fmla="*/ 71129 w 119"/>
                  <a:gd name="T11" fmla="*/ 74944 h 51"/>
                  <a:gd name="T12" fmla="*/ 74625 w 119"/>
                  <a:gd name="T13" fmla="*/ 69368 h 51"/>
                  <a:gd name="T14" fmla="*/ 81484 w 119"/>
                  <a:gd name="T15" fmla="*/ 69368 h 51"/>
                  <a:gd name="T16" fmla="*/ 99404 w 119"/>
                  <a:gd name="T17" fmla="*/ 63671 h 51"/>
                  <a:gd name="T18" fmla="*/ 116643 w 119"/>
                  <a:gd name="T19" fmla="*/ 47124 h 51"/>
                  <a:gd name="T20" fmla="*/ 116643 w 119"/>
                  <a:gd name="T21" fmla="*/ 35851 h 51"/>
                  <a:gd name="T22" fmla="*/ 131196 w 119"/>
                  <a:gd name="T23" fmla="*/ 35851 h 51"/>
                  <a:gd name="T24" fmla="*/ 148435 w 119"/>
                  <a:gd name="T25" fmla="*/ 33517 h 51"/>
                  <a:gd name="T26" fmla="*/ 399770 w 119"/>
                  <a:gd name="T27" fmla="*/ 2788 h 51"/>
                  <a:gd name="T28" fmla="*/ 403261 w 119"/>
                  <a:gd name="T29" fmla="*/ 5698 h 51"/>
                  <a:gd name="T30" fmla="*/ 410807 w 119"/>
                  <a:gd name="T31" fmla="*/ 13612 h 51"/>
                  <a:gd name="T32" fmla="*/ 410807 w 119"/>
                  <a:gd name="T33" fmla="*/ 16517 h 51"/>
                  <a:gd name="T34" fmla="*/ 403261 w 119"/>
                  <a:gd name="T35" fmla="*/ 13612 h 51"/>
                  <a:gd name="T36" fmla="*/ 399770 w 119"/>
                  <a:gd name="T37" fmla="*/ 16517 h 51"/>
                  <a:gd name="T38" fmla="*/ 385894 w 119"/>
                  <a:gd name="T39" fmla="*/ 22122 h 51"/>
                  <a:gd name="T40" fmla="*/ 371495 w 119"/>
                  <a:gd name="T41" fmla="*/ 30725 h 51"/>
                  <a:gd name="T42" fmla="*/ 374858 w 119"/>
                  <a:gd name="T43" fmla="*/ 33517 h 51"/>
                  <a:gd name="T44" fmla="*/ 396274 w 119"/>
                  <a:gd name="T45" fmla="*/ 25027 h 51"/>
                  <a:gd name="T46" fmla="*/ 403261 w 119"/>
                  <a:gd name="T47" fmla="*/ 30725 h 51"/>
                  <a:gd name="T48" fmla="*/ 406655 w 119"/>
                  <a:gd name="T49" fmla="*/ 30725 h 51"/>
                  <a:gd name="T50" fmla="*/ 417691 w 119"/>
                  <a:gd name="T51" fmla="*/ 25027 h 51"/>
                  <a:gd name="T52" fmla="*/ 421182 w 119"/>
                  <a:gd name="T53" fmla="*/ 38639 h 51"/>
                  <a:gd name="T54" fmla="*/ 414328 w 119"/>
                  <a:gd name="T55" fmla="*/ 47124 h 51"/>
                  <a:gd name="T56" fmla="*/ 403261 w 119"/>
                  <a:gd name="T57" fmla="*/ 52847 h 51"/>
                  <a:gd name="T58" fmla="*/ 389390 w 119"/>
                  <a:gd name="T59" fmla="*/ 55634 h 51"/>
                  <a:gd name="T60" fmla="*/ 385894 w 119"/>
                  <a:gd name="T61" fmla="*/ 52847 h 51"/>
                  <a:gd name="T62" fmla="*/ 382532 w 119"/>
                  <a:gd name="T63" fmla="*/ 50034 h 51"/>
                  <a:gd name="T64" fmla="*/ 382532 w 119"/>
                  <a:gd name="T65" fmla="*/ 58544 h 51"/>
                  <a:gd name="T66" fmla="*/ 385894 w 119"/>
                  <a:gd name="T67" fmla="*/ 60761 h 51"/>
                  <a:gd name="T68" fmla="*/ 389390 w 119"/>
                  <a:gd name="T69" fmla="*/ 66459 h 51"/>
                  <a:gd name="T70" fmla="*/ 371495 w 119"/>
                  <a:gd name="T71" fmla="*/ 74944 h 51"/>
                  <a:gd name="T72" fmla="*/ 371495 w 119"/>
                  <a:gd name="T73" fmla="*/ 80642 h 51"/>
                  <a:gd name="T74" fmla="*/ 396274 w 119"/>
                  <a:gd name="T75" fmla="*/ 74944 h 51"/>
                  <a:gd name="T76" fmla="*/ 403261 w 119"/>
                  <a:gd name="T77" fmla="*/ 74944 h 51"/>
                  <a:gd name="T78" fmla="*/ 385894 w 119"/>
                  <a:gd name="T79" fmla="*/ 88673 h 51"/>
                  <a:gd name="T80" fmla="*/ 364611 w 119"/>
                  <a:gd name="T81" fmla="*/ 99976 h 51"/>
                  <a:gd name="T82" fmla="*/ 361115 w 119"/>
                  <a:gd name="T83" fmla="*/ 102881 h 51"/>
                  <a:gd name="T84" fmla="*/ 339703 w 119"/>
                  <a:gd name="T85" fmla="*/ 122191 h 51"/>
                  <a:gd name="T86" fmla="*/ 329323 w 119"/>
                  <a:gd name="T87" fmla="*/ 138615 h 51"/>
                  <a:gd name="T88" fmla="*/ 244477 w 119"/>
                  <a:gd name="T89" fmla="*/ 108007 h 51"/>
                  <a:gd name="T90" fmla="*/ 176710 w 119"/>
                  <a:gd name="T91" fmla="*/ 99976 h 51"/>
                  <a:gd name="T92" fmla="*/ 173348 w 119"/>
                  <a:gd name="T93" fmla="*/ 99976 h 51"/>
                  <a:gd name="T94" fmla="*/ 106263 w 119"/>
                  <a:gd name="T95" fmla="*/ 102881 h 51"/>
                  <a:gd name="T96" fmla="*/ 91864 w 119"/>
                  <a:gd name="T97" fmla="*/ 110795 h 51"/>
                  <a:gd name="T98" fmla="*/ 0 w 119"/>
                  <a:gd name="T99" fmla="*/ 125003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5" name="Freeform 39"/>
              <p:cNvSpPr>
                <a:spLocks/>
              </p:cNvSpPr>
              <p:nvPr/>
            </p:nvSpPr>
            <p:spPr bwMode="auto">
              <a:xfrm>
                <a:off x="3433" y="2306"/>
                <a:ext cx="345" cy="302"/>
              </a:xfrm>
              <a:custGeom>
                <a:avLst/>
                <a:gdLst>
                  <a:gd name="T0" fmla="*/ 0 w 67"/>
                  <a:gd name="T1" fmla="*/ 8446 h 62"/>
                  <a:gd name="T2" fmla="*/ 217211 w 67"/>
                  <a:gd name="T3" fmla="*/ 0 h 62"/>
                  <a:gd name="T4" fmla="*/ 217211 w 67"/>
                  <a:gd name="T5" fmla="*/ 2776 h 62"/>
                  <a:gd name="T6" fmla="*/ 220764 w 67"/>
                  <a:gd name="T7" fmla="*/ 5670 h 62"/>
                  <a:gd name="T8" fmla="*/ 224317 w 67"/>
                  <a:gd name="T9" fmla="*/ 8446 h 62"/>
                  <a:gd name="T10" fmla="*/ 220764 w 67"/>
                  <a:gd name="T11" fmla="*/ 13522 h 62"/>
                  <a:gd name="T12" fmla="*/ 217211 w 67"/>
                  <a:gd name="T13" fmla="*/ 16298 h 62"/>
                  <a:gd name="T14" fmla="*/ 210265 w 67"/>
                  <a:gd name="T15" fmla="*/ 21949 h 62"/>
                  <a:gd name="T16" fmla="*/ 210265 w 67"/>
                  <a:gd name="T17" fmla="*/ 24725 h 62"/>
                  <a:gd name="T18" fmla="*/ 242478 w 67"/>
                  <a:gd name="T19" fmla="*/ 24725 h 62"/>
                  <a:gd name="T20" fmla="*/ 242478 w 67"/>
                  <a:gd name="T21" fmla="*/ 24725 h 62"/>
                  <a:gd name="T22" fmla="*/ 242478 w 67"/>
                  <a:gd name="T23" fmla="*/ 27618 h 62"/>
                  <a:gd name="T24" fmla="*/ 239059 w 67"/>
                  <a:gd name="T25" fmla="*/ 32694 h 62"/>
                  <a:gd name="T26" fmla="*/ 235506 w 67"/>
                  <a:gd name="T27" fmla="*/ 35470 h 62"/>
                  <a:gd name="T28" fmla="*/ 231979 w 67"/>
                  <a:gd name="T29" fmla="*/ 46693 h 62"/>
                  <a:gd name="T30" fmla="*/ 224317 w 67"/>
                  <a:gd name="T31" fmla="*/ 52363 h 62"/>
                  <a:gd name="T32" fmla="*/ 224317 w 67"/>
                  <a:gd name="T33" fmla="*/ 60220 h 62"/>
                  <a:gd name="T34" fmla="*/ 224317 w 67"/>
                  <a:gd name="T35" fmla="*/ 68642 h 62"/>
                  <a:gd name="T36" fmla="*/ 224317 w 67"/>
                  <a:gd name="T37" fmla="*/ 68642 h 62"/>
                  <a:gd name="T38" fmla="*/ 217211 w 67"/>
                  <a:gd name="T39" fmla="*/ 71535 h 62"/>
                  <a:gd name="T40" fmla="*/ 217211 w 67"/>
                  <a:gd name="T41" fmla="*/ 74311 h 62"/>
                  <a:gd name="T42" fmla="*/ 206712 w 67"/>
                  <a:gd name="T43" fmla="*/ 79387 h 62"/>
                  <a:gd name="T44" fmla="*/ 206712 w 67"/>
                  <a:gd name="T45" fmla="*/ 87833 h 62"/>
                  <a:gd name="T46" fmla="*/ 206712 w 67"/>
                  <a:gd name="T47" fmla="*/ 95690 h 62"/>
                  <a:gd name="T48" fmla="*/ 202469 w 67"/>
                  <a:gd name="T49" fmla="*/ 98467 h 62"/>
                  <a:gd name="T50" fmla="*/ 195388 w 67"/>
                  <a:gd name="T51" fmla="*/ 104136 h 62"/>
                  <a:gd name="T52" fmla="*/ 188416 w 67"/>
                  <a:gd name="T53" fmla="*/ 109782 h 62"/>
                  <a:gd name="T54" fmla="*/ 184863 w 67"/>
                  <a:gd name="T55" fmla="*/ 112558 h 62"/>
                  <a:gd name="T56" fmla="*/ 184863 w 67"/>
                  <a:gd name="T57" fmla="*/ 117658 h 62"/>
                  <a:gd name="T58" fmla="*/ 180620 w 67"/>
                  <a:gd name="T59" fmla="*/ 123304 h 62"/>
                  <a:gd name="T60" fmla="*/ 180620 w 67"/>
                  <a:gd name="T61" fmla="*/ 126080 h 62"/>
                  <a:gd name="T62" fmla="*/ 177227 w 67"/>
                  <a:gd name="T63" fmla="*/ 134526 h 62"/>
                  <a:gd name="T64" fmla="*/ 173674 w 67"/>
                  <a:gd name="T65" fmla="*/ 139607 h 62"/>
                  <a:gd name="T66" fmla="*/ 177227 w 67"/>
                  <a:gd name="T67" fmla="*/ 148053 h 62"/>
                  <a:gd name="T68" fmla="*/ 180620 w 67"/>
                  <a:gd name="T69" fmla="*/ 150830 h 62"/>
                  <a:gd name="T70" fmla="*/ 180620 w 67"/>
                  <a:gd name="T71" fmla="*/ 156475 h 62"/>
                  <a:gd name="T72" fmla="*/ 180620 w 67"/>
                  <a:gd name="T73" fmla="*/ 156475 h 62"/>
                  <a:gd name="T74" fmla="*/ 180620 w 67"/>
                  <a:gd name="T75" fmla="*/ 159251 h 62"/>
                  <a:gd name="T76" fmla="*/ 180620 w 67"/>
                  <a:gd name="T77" fmla="*/ 159251 h 62"/>
                  <a:gd name="T78" fmla="*/ 177227 w 67"/>
                  <a:gd name="T79" fmla="*/ 164351 h 62"/>
                  <a:gd name="T80" fmla="*/ 180620 w 67"/>
                  <a:gd name="T81" fmla="*/ 167225 h 62"/>
                  <a:gd name="T82" fmla="*/ 28795 w 67"/>
                  <a:gd name="T83" fmla="*/ 169997 h 62"/>
                  <a:gd name="T84" fmla="*/ 28795 w 67"/>
                  <a:gd name="T85" fmla="*/ 145277 h 62"/>
                  <a:gd name="T86" fmla="*/ 21848 w 67"/>
                  <a:gd name="T87" fmla="*/ 142383 h 62"/>
                  <a:gd name="T88" fmla="*/ 14742 w 67"/>
                  <a:gd name="T89" fmla="*/ 145277 h 62"/>
                  <a:gd name="T90" fmla="*/ 14742 w 67"/>
                  <a:gd name="T91" fmla="*/ 145277 h 62"/>
                  <a:gd name="T92" fmla="*/ 6972 w 67"/>
                  <a:gd name="T93" fmla="*/ 139607 h 62"/>
                  <a:gd name="T94" fmla="*/ 6972 w 67"/>
                  <a:gd name="T95" fmla="*/ 60220 h 62"/>
                  <a:gd name="T96" fmla="*/ 0 w 67"/>
                  <a:gd name="T97" fmla="*/ 8446 h 62"/>
                  <a:gd name="T98" fmla="*/ 0 w 67"/>
                  <a:gd name="T99" fmla="*/ 8446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" name="Group 40"/>
              <p:cNvGrpSpPr>
                <a:grpSpLocks/>
              </p:cNvGrpSpPr>
              <p:nvPr/>
            </p:nvGrpSpPr>
            <p:grpSpPr bwMode="auto">
              <a:xfrm>
                <a:off x="728" y="2448"/>
                <a:ext cx="1266" cy="876"/>
                <a:chOff x="768" y="2832"/>
                <a:chExt cx="1203" cy="876"/>
              </a:xfrm>
            </p:grpSpPr>
            <p:sp>
              <p:nvSpPr>
                <p:cNvPr id="89163" name="Freeform 41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38162 w 188"/>
                    <a:gd name="T1" fmla="*/ 85274 h 160"/>
                    <a:gd name="T2" fmla="*/ 71253 w 188"/>
                    <a:gd name="T3" fmla="*/ 110180 h 160"/>
                    <a:gd name="T4" fmla="*/ 49342 w 188"/>
                    <a:gd name="T5" fmla="*/ 137865 h 160"/>
                    <a:gd name="T6" fmla="*/ 43798 w 188"/>
                    <a:gd name="T7" fmla="*/ 118638 h 160"/>
                    <a:gd name="T8" fmla="*/ 13477 w 188"/>
                    <a:gd name="T9" fmla="*/ 151437 h 160"/>
                    <a:gd name="T10" fmla="*/ 30322 w 188"/>
                    <a:gd name="T11" fmla="*/ 176222 h 160"/>
                    <a:gd name="T12" fmla="*/ 73550 w 188"/>
                    <a:gd name="T13" fmla="*/ 167763 h 160"/>
                    <a:gd name="T14" fmla="*/ 60074 w 188"/>
                    <a:gd name="T15" fmla="*/ 203912 h 160"/>
                    <a:gd name="T16" fmla="*/ 49342 w 188"/>
                    <a:gd name="T17" fmla="*/ 217454 h 160"/>
                    <a:gd name="T18" fmla="*/ 27431 w 188"/>
                    <a:gd name="T19" fmla="*/ 225917 h 160"/>
                    <a:gd name="T20" fmla="*/ 16251 w 188"/>
                    <a:gd name="T21" fmla="*/ 269953 h 160"/>
                    <a:gd name="T22" fmla="*/ 30322 w 188"/>
                    <a:gd name="T23" fmla="*/ 294860 h 160"/>
                    <a:gd name="T24" fmla="*/ 60074 w 188"/>
                    <a:gd name="T25" fmla="*/ 308407 h 160"/>
                    <a:gd name="T26" fmla="*/ 60074 w 188"/>
                    <a:gd name="T27" fmla="*/ 330437 h 160"/>
                    <a:gd name="T28" fmla="*/ 95345 w 188"/>
                    <a:gd name="T29" fmla="*/ 338876 h 160"/>
                    <a:gd name="T30" fmla="*/ 114482 w 188"/>
                    <a:gd name="T31" fmla="*/ 343985 h 160"/>
                    <a:gd name="T32" fmla="*/ 79094 w 188"/>
                    <a:gd name="T33" fmla="*/ 387996 h 160"/>
                    <a:gd name="T34" fmla="*/ 51639 w 188"/>
                    <a:gd name="T35" fmla="*/ 404918 h 160"/>
                    <a:gd name="T36" fmla="*/ 8410 w 188"/>
                    <a:gd name="T37" fmla="*/ 427045 h 160"/>
                    <a:gd name="T38" fmla="*/ 8410 w 188"/>
                    <a:gd name="T39" fmla="*/ 440617 h 160"/>
                    <a:gd name="T40" fmla="*/ 79094 w 188"/>
                    <a:gd name="T41" fmla="*/ 410027 h 160"/>
                    <a:gd name="T42" fmla="*/ 169489 w 188"/>
                    <a:gd name="T43" fmla="*/ 330437 h 160"/>
                    <a:gd name="T44" fmla="*/ 161055 w 188"/>
                    <a:gd name="T45" fmla="*/ 321979 h 160"/>
                    <a:gd name="T46" fmla="*/ 210396 w 188"/>
                    <a:gd name="T47" fmla="*/ 261495 h 160"/>
                    <a:gd name="T48" fmla="*/ 196350 w 188"/>
                    <a:gd name="T49" fmla="*/ 277938 h 160"/>
                    <a:gd name="T50" fmla="*/ 199217 w 188"/>
                    <a:gd name="T51" fmla="*/ 299944 h 160"/>
                    <a:gd name="T52" fmla="*/ 196350 w 188"/>
                    <a:gd name="T53" fmla="*/ 314087 h 160"/>
                    <a:gd name="T54" fmla="*/ 235077 w 188"/>
                    <a:gd name="T55" fmla="*/ 291959 h 160"/>
                    <a:gd name="T56" fmla="*/ 235077 w 188"/>
                    <a:gd name="T57" fmla="*/ 269953 h 160"/>
                    <a:gd name="T58" fmla="*/ 292381 w 188"/>
                    <a:gd name="T59" fmla="*/ 283501 h 160"/>
                    <a:gd name="T60" fmla="*/ 330539 w 188"/>
                    <a:gd name="T61" fmla="*/ 277938 h 160"/>
                    <a:gd name="T62" fmla="*/ 396132 w 188"/>
                    <a:gd name="T63" fmla="*/ 299944 h 160"/>
                    <a:gd name="T64" fmla="*/ 418043 w 188"/>
                    <a:gd name="T65" fmla="*/ 327659 h 160"/>
                    <a:gd name="T66" fmla="*/ 453436 w 188"/>
                    <a:gd name="T67" fmla="*/ 352443 h 160"/>
                    <a:gd name="T68" fmla="*/ 513388 w 188"/>
                    <a:gd name="T69" fmla="*/ 358122 h 160"/>
                    <a:gd name="T70" fmla="*/ 504978 w 188"/>
                    <a:gd name="T71" fmla="*/ 321979 h 160"/>
                    <a:gd name="T72" fmla="*/ 480867 w 188"/>
                    <a:gd name="T73" fmla="*/ 316865 h 160"/>
                    <a:gd name="T74" fmla="*/ 445026 w 188"/>
                    <a:gd name="T75" fmla="*/ 291959 h 160"/>
                    <a:gd name="T76" fmla="*/ 401203 w 188"/>
                    <a:gd name="T77" fmla="*/ 261495 h 160"/>
                    <a:gd name="T78" fmla="*/ 384952 w 188"/>
                    <a:gd name="T79" fmla="*/ 283501 h 160"/>
                    <a:gd name="T80" fmla="*/ 352333 w 188"/>
                    <a:gd name="T81" fmla="*/ 255816 h 160"/>
                    <a:gd name="T82" fmla="*/ 319243 w 188"/>
                    <a:gd name="T83" fmla="*/ 220238 h 160"/>
                    <a:gd name="T84" fmla="*/ 278311 w 188"/>
                    <a:gd name="T85" fmla="*/ 57584 h 160"/>
                    <a:gd name="T86" fmla="*/ 245785 w 188"/>
                    <a:gd name="T87" fmla="*/ 13548 h 160"/>
                    <a:gd name="T88" fmla="*/ 188509 w 188"/>
                    <a:gd name="T89" fmla="*/ 13548 h 160"/>
                    <a:gd name="T90" fmla="*/ 161055 w 188"/>
                    <a:gd name="T91" fmla="*/ 13548 h 160"/>
                    <a:gd name="T92" fmla="*/ 122892 w 188"/>
                    <a:gd name="T93" fmla="*/ 0 h 160"/>
                    <a:gd name="T94" fmla="*/ 95345 w 188"/>
                    <a:gd name="T95" fmla="*/ 11359 h 160"/>
                    <a:gd name="T96" fmla="*/ 65593 w 188"/>
                    <a:gd name="T97" fmla="*/ 35578 h 160"/>
                    <a:gd name="T98" fmla="*/ 51639 w 188"/>
                    <a:gd name="T99" fmla="*/ 57584 h 160"/>
                    <a:gd name="T100" fmla="*/ 27431 w 188"/>
                    <a:gd name="T101" fmla="*/ 71726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64" name="Freeform 42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6250 w 4"/>
                    <a:gd name="T1" fmla="*/ 4270 h 3"/>
                    <a:gd name="T2" fmla="*/ 6250 w 4"/>
                    <a:gd name="T3" fmla="*/ 2329 h 3"/>
                    <a:gd name="T4" fmla="*/ 6250 w 4"/>
                    <a:gd name="T5" fmla="*/ 2329 h 3"/>
                    <a:gd name="T6" fmla="*/ 6250 w 4"/>
                    <a:gd name="T7" fmla="*/ 2329 h 3"/>
                    <a:gd name="T8" fmla="*/ 6250 w 4"/>
                    <a:gd name="T9" fmla="*/ 2329 h 3"/>
                    <a:gd name="T10" fmla="*/ 6250 w 4"/>
                    <a:gd name="T11" fmla="*/ 2329 h 3"/>
                    <a:gd name="T12" fmla="*/ 6250 w 4"/>
                    <a:gd name="T13" fmla="*/ 2329 h 3"/>
                    <a:gd name="T14" fmla="*/ 3125 w 4"/>
                    <a:gd name="T15" fmla="*/ 0 h 3"/>
                    <a:gd name="T16" fmla="*/ 3125 w 4"/>
                    <a:gd name="T17" fmla="*/ 0 h 3"/>
                    <a:gd name="T18" fmla="*/ 0 w 4"/>
                    <a:gd name="T19" fmla="*/ 2329 h 3"/>
                    <a:gd name="T20" fmla="*/ 0 w 4"/>
                    <a:gd name="T21" fmla="*/ 2329 h 3"/>
                    <a:gd name="T22" fmla="*/ 0 w 4"/>
                    <a:gd name="T23" fmla="*/ 2329 h 3"/>
                    <a:gd name="T24" fmla="*/ 0 w 4"/>
                    <a:gd name="T25" fmla="*/ 2329 h 3"/>
                    <a:gd name="T26" fmla="*/ 0 w 4"/>
                    <a:gd name="T27" fmla="*/ 2329 h 3"/>
                    <a:gd name="T28" fmla="*/ 0 w 4"/>
                    <a:gd name="T29" fmla="*/ 2329 h 3"/>
                    <a:gd name="T30" fmla="*/ 0 w 4"/>
                    <a:gd name="T31" fmla="*/ 4270 h 3"/>
                    <a:gd name="T32" fmla="*/ 0 w 4"/>
                    <a:gd name="T33" fmla="*/ 4270 h 3"/>
                    <a:gd name="T34" fmla="*/ 3125 w 4"/>
                    <a:gd name="T35" fmla="*/ 4270 h 3"/>
                    <a:gd name="T36" fmla="*/ 3125 w 4"/>
                    <a:gd name="T37" fmla="*/ 4270 h 3"/>
                    <a:gd name="T38" fmla="*/ 3125 w 4"/>
                    <a:gd name="T39" fmla="*/ 6599 h 3"/>
                    <a:gd name="T40" fmla="*/ 6250 w 4"/>
                    <a:gd name="T41" fmla="*/ 6599 h 3"/>
                    <a:gd name="T42" fmla="*/ 6250 w 4"/>
                    <a:gd name="T43" fmla="*/ 6599 h 3"/>
                    <a:gd name="T44" fmla="*/ 9375 w 4"/>
                    <a:gd name="T45" fmla="*/ 6599 h 3"/>
                    <a:gd name="T46" fmla="*/ 9375 w 4"/>
                    <a:gd name="T47" fmla="*/ 6599 h 3"/>
                    <a:gd name="T48" fmla="*/ 12500 w 4"/>
                    <a:gd name="T49" fmla="*/ 4270 h 3"/>
                    <a:gd name="T50" fmla="*/ 12500 w 4"/>
                    <a:gd name="T51" fmla="*/ 4270 h 3"/>
                    <a:gd name="T52" fmla="*/ 12500 w 4"/>
                    <a:gd name="T53" fmla="*/ 4270 h 3"/>
                    <a:gd name="T54" fmla="*/ 12500 w 4"/>
                    <a:gd name="T55" fmla="*/ 2329 h 3"/>
                    <a:gd name="T56" fmla="*/ 12500 w 4"/>
                    <a:gd name="T57" fmla="*/ 2329 h 3"/>
                    <a:gd name="T58" fmla="*/ 12500 w 4"/>
                    <a:gd name="T59" fmla="*/ 2329 h 3"/>
                    <a:gd name="T60" fmla="*/ 12500 w 4"/>
                    <a:gd name="T61" fmla="*/ 2329 h 3"/>
                    <a:gd name="T62" fmla="*/ 12500 w 4"/>
                    <a:gd name="T63" fmla="*/ 2329 h 3"/>
                    <a:gd name="T64" fmla="*/ 12500 w 4"/>
                    <a:gd name="T65" fmla="*/ 0 h 3"/>
                    <a:gd name="T66" fmla="*/ 12500 w 4"/>
                    <a:gd name="T67" fmla="*/ 0 h 3"/>
                    <a:gd name="T68" fmla="*/ 12500 w 4"/>
                    <a:gd name="T69" fmla="*/ 0 h 3"/>
                    <a:gd name="T70" fmla="*/ 12500 w 4"/>
                    <a:gd name="T71" fmla="*/ 0 h 3"/>
                    <a:gd name="T72" fmla="*/ 12500 w 4"/>
                    <a:gd name="T73" fmla="*/ 2329 h 3"/>
                    <a:gd name="T74" fmla="*/ 9375 w 4"/>
                    <a:gd name="T75" fmla="*/ 2329 h 3"/>
                    <a:gd name="T76" fmla="*/ 9375 w 4"/>
                    <a:gd name="T77" fmla="*/ 2329 h 3"/>
                    <a:gd name="T78" fmla="*/ 6250 w 4"/>
                    <a:gd name="T79" fmla="*/ 4270 h 3"/>
                    <a:gd name="T80" fmla="*/ 6250 w 4"/>
                    <a:gd name="T81" fmla="*/ 4270 h 3"/>
                    <a:gd name="T82" fmla="*/ 6250 w 4"/>
                    <a:gd name="T83" fmla="*/ 4270 h 3"/>
                    <a:gd name="T84" fmla="*/ 6250 w 4"/>
                    <a:gd name="T85" fmla="*/ 4270 h 3"/>
                    <a:gd name="T86" fmla="*/ 6250 w 4"/>
                    <a:gd name="T87" fmla="*/ 6599 h 3"/>
                    <a:gd name="T88" fmla="*/ 9375 w 4"/>
                    <a:gd name="T89" fmla="*/ 6599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65" name="Freeform 43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17233 w 9"/>
                    <a:gd name="T1" fmla="*/ 0 h 6"/>
                    <a:gd name="T2" fmla="*/ 9928 w 9"/>
                    <a:gd name="T3" fmla="*/ 0 h 6"/>
                    <a:gd name="T4" fmla="*/ 7305 w 9"/>
                    <a:gd name="T5" fmla="*/ 3125 h 6"/>
                    <a:gd name="T6" fmla="*/ 7305 w 9"/>
                    <a:gd name="T7" fmla="*/ 3125 h 6"/>
                    <a:gd name="T8" fmla="*/ 7305 w 9"/>
                    <a:gd name="T9" fmla="*/ 6250 h 6"/>
                    <a:gd name="T10" fmla="*/ 7305 w 9"/>
                    <a:gd name="T11" fmla="*/ 9375 h 6"/>
                    <a:gd name="T12" fmla="*/ 5227 w 9"/>
                    <a:gd name="T13" fmla="*/ 9375 h 6"/>
                    <a:gd name="T14" fmla="*/ 5227 w 9"/>
                    <a:gd name="T15" fmla="*/ 9375 h 6"/>
                    <a:gd name="T16" fmla="*/ 2623 w 9"/>
                    <a:gd name="T17" fmla="*/ 9375 h 6"/>
                    <a:gd name="T18" fmla="*/ 2623 w 9"/>
                    <a:gd name="T19" fmla="*/ 12500 h 6"/>
                    <a:gd name="T20" fmla="*/ 2623 w 9"/>
                    <a:gd name="T21" fmla="*/ 15625 h 6"/>
                    <a:gd name="T22" fmla="*/ 0 w 9"/>
                    <a:gd name="T23" fmla="*/ 15625 h 6"/>
                    <a:gd name="T24" fmla="*/ 0 w 9"/>
                    <a:gd name="T25" fmla="*/ 18750 h 6"/>
                    <a:gd name="T26" fmla="*/ 0 w 9"/>
                    <a:gd name="T27" fmla="*/ 18750 h 6"/>
                    <a:gd name="T28" fmla="*/ 0 w 9"/>
                    <a:gd name="T29" fmla="*/ 18750 h 6"/>
                    <a:gd name="T30" fmla="*/ 0 w 9"/>
                    <a:gd name="T31" fmla="*/ 18750 h 6"/>
                    <a:gd name="T32" fmla="*/ 0 w 9"/>
                    <a:gd name="T33" fmla="*/ 18750 h 6"/>
                    <a:gd name="T34" fmla="*/ 0 w 9"/>
                    <a:gd name="T35" fmla="*/ 18750 h 6"/>
                    <a:gd name="T36" fmla="*/ 0 w 9"/>
                    <a:gd name="T37" fmla="*/ 18750 h 6"/>
                    <a:gd name="T38" fmla="*/ 2623 w 9"/>
                    <a:gd name="T39" fmla="*/ 18750 h 6"/>
                    <a:gd name="T40" fmla="*/ 5227 w 9"/>
                    <a:gd name="T41" fmla="*/ 18750 h 6"/>
                    <a:gd name="T42" fmla="*/ 7305 w 9"/>
                    <a:gd name="T43" fmla="*/ 15625 h 6"/>
                    <a:gd name="T44" fmla="*/ 15155 w 9"/>
                    <a:gd name="T45" fmla="*/ 9375 h 6"/>
                    <a:gd name="T46" fmla="*/ 17233 w 9"/>
                    <a:gd name="T47" fmla="*/ 6250 h 6"/>
                    <a:gd name="T48" fmla="*/ 19861 w 9"/>
                    <a:gd name="T49" fmla="*/ 6250 h 6"/>
                    <a:gd name="T50" fmla="*/ 22346 w 9"/>
                    <a:gd name="T51" fmla="*/ 3125 h 6"/>
                    <a:gd name="T52" fmla="*/ 22346 w 9"/>
                    <a:gd name="T53" fmla="*/ 3125 h 6"/>
                    <a:gd name="T54" fmla="*/ 22346 w 9"/>
                    <a:gd name="T55" fmla="*/ 3125 h 6"/>
                    <a:gd name="T56" fmla="*/ 19861 w 9"/>
                    <a:gd name="T57" fmla="*/ 0 h 6"/>
                    <a:gd name="T58" fmla="*/ 19861 w 9"/>
                    <a:gd name="T59" fmla="*/ 0 h 6"/>
                    <a:gd name="T60" fmla="*/ 19861 w 9"/>
                    <a:gd name="T61" fmla="*/ 0 h 6"/>
                    <a:gd name="T62" fmla="*/ 19861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66" name="Freeform 44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22323 w 9"/>
                    <a:gd name="T1" fmla="*/ 8374 h 7"/>
                    <a:gd name="T2" fmla="*/ 22323 w 9"/>
                    <a:gd name="T3" fmla="*/ 2759 h 7"/>
                    <a:gd name="T4" fmla="*/ 13669 w 9"/>
                    <a:gd name="T5" fmla="*/ 8374 h 7"/>
                    <a:gd name="T6" fmla="*/ 11450 w 9"/>
                    <a:gd name="T7" fmla="*/ 10545 h 7"/>
                    <a:gd name="T8" fmla="*/ 11450 w 9"/>
                    <a:gd name="T9" fmla="*/ 10545 h 7"/>
                    <a:gd name="T10" fmla="*/ 5735 w 9"/>
                    <a:gd name="T11" fmla="*/ 13401 h 7"/>
                    <a:gd name="T12" fmla="*/ 2796 w 9"/>
                    <a:gd name="T13" fmla="*/ 16160 h 7"/>
                    <a:gd name="T14" fmla="*/ 0 w 9"/>
                    <a:gd name="T15" fmla="*/ 16160 h 7"/>
                    <a:gd name="T16" fmla="*/ 5735 w 9"/>
                    <a:gd name="T17" fmla="*/ 16160 h 7"/>
                    <a:gd name="T18" fmla="*/ 8531 w 9"/>
                    <a:gd name="T19" fmla="*/ 13401 h 7"/>
                    <a:gd name="T20" fmla="*/ 16588 w 9"/>
                    <a:gd name="T21" fmla="*/ 10545 h 7"/>
                    <a:gd name="T22" fmla="*/ 22323 w 9"/>
                    <a:gd name="T23" fmla="*/ 8374 h 7"/>
                    <a:gd name="T24" fmla="*/ 22323 w 9"/>
                    <a:gd name="T25" fmla="*/ 8374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67" name="Freeform 45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22006 w 8"/>
                    <a:gd name="T1" fmla="*/ 5418 h 6"/>
                    <a:gd name="T2" fmla="*/ 22006 w 8"/>
                    <a:gd name="T3" fmla="*/ 2712 h 6"/>
                    <a:gd name="T4" fmla="*/ 22006 w 8"/>
                    <a:gd name="T5" fmla="*/ 2712 h 6"/>
                    <a:gd name="T6" fmla="*/ 22006 w 8"/>
                    <a:gd name="T7" fmla="*/ 0 h 6"/>
                    <a:gd name="T8" fmla="*/ 22006 w 8"/>
                    <a:gd name="T9" fmla="*/ 0 h 6"/>
                    <a:gd name="T10" fmla="*/ 22006 w 8"/>
                    <a:gd name="T11" fmla="*/ 0 h 6"/>
                    <a:gd name="T12" fmla="*/ 22006 w 8"/>
                    <a:gd name="T13" fmla="*/ 0 h 6"/>
                    <a:gd name="T14" fmla="*/ 22006 w 8"/>
                    <a:gd name="T15" fmla="*/ 0 h 6"/>
                    <a:gd name="T16" fmla="*/ 22006 w 8"/>
                    <a:gd name="T17" fmla="*/ 0 h 6"/>
                    <a:gd name="T18" fmla="*/ 22006 w 8"/>
                    <a:gd name="T19" fmla="*/ 0 h 6"/>
                    <a:gd name="T20" fmla="*/ 19227 w 8"/>
                    <a:gd name="T21" fmla="*/ 0 h 6"/>
                    <a:gd name="T22" fmla="*/ 19227 w 8"/>
                    <a:gd name="T23" fmla="*/ 0 h 6"/>
                    <a:gd name="T24" fmla="*/ 16326 w 8"/>
                    <a:gd name="T25" fmla="*/ 0 h 6"/>
                    <a:gd name="T26" fmla="*/ 13548 w 8"/>
                    <a:gd name="T27" fmla="*/ 2712 h 6"/>
                    <a:gd name="T28" fmla="*/ 13548 w 8"/>
                    <a:gd name="T29" fmla="*/ 5418 h 6"/>
                    <a:gd name="T30" fmla="*/ 13548 w 8"/>
                    <a:gd name="T31" fmla="*/ 5418 h 6"/>
                    <a:gd name="T32" fmla="*/ 11359 w 8"/>
                    <a:gd name="T33" fmla="*/ 5418 h 6"/>
                    <a:gd name="T34" fmla="*/ 11359 w 8"/>
                    <a:gd name="T35" fmla="*/ 5418 h 6"/>
                    <a:gd name="T36" fmla="*/ 11359 w 8"/>
                    <a:gd name="T37" fmla="*/ 5418 h 6"/>
                    <a:gd name="T38" fmla="*/ 11359 w 8"/>
                    <a:gd name="T39" fmla="*/ 8246 h 6"/>
                    <a:gd name="T40" fmla="*/ 11359 w 8"/>
                    <a:gd name="T41" fmla="*/ 8246 h 6"/>
                    <a:gd name="T42" fmla="*/ 11359 w 8"/>
                    <a:gd name="T43" fmla="*/ 8246 h 6"/>
                    <a:gd name="T44" fmla="*/ 11359 w 8"/>
                    <a:gd name="T45" fmla="*/ 8246 h 6"/>
                    <a:gd name="T46" fmla="*/ 5679 w 8"/>
                    <a:gd name="T47" fmla="*/ 10397 h 6"/>
                    <a:gd name="T48" fmla="*/ 5679 w 8"/>
                    <a:gd name="T49" fmla="*/ 10397 h 6"/>
                    <a:gd name="T50" fmla="*/ 5679 w 8"/>
                    <a:gd name="T51" fmla="*/ 10397 h 6"/>
                    <a:gd name="T52" fmla="*/ 5679 w 8"/>
                    <a:gd name="T53" fmla="*/ 10397 h 6"/>
                    <a:gd name="T54" fmla="*/ 2779 w 8"/>
                    <a:gd name="T55" fmla="*/ 10397 h 6"/>
                    <a:gd name="T56" fmla="*/ 2779 w 8"/>
                    <a:gd name="T57" fmla="*/ 13108 h 6"/>
                    <a:gd name="T58" fmla="*/ 2779 w 8"/>
                    <a:gd name="T59" fmla="*/ 13108 h 6"/>
                    <a:gd name="T60" fmla="*/ 0 w 8"/>
                    <a:gd name="T61" fmla="*/ 13108 h 6"/>
                    <a:gd name="T62" fmla="*/ 0 w 8"/>
                    <a:gd name="T63" fmla="*/ 13108 h 6"/>
                    <a:gd name="T64" fmla="*/ 0 w 8"/>
                    <a:gd name="T65" fmla="*/ 13108 h 6"/>
                    <a:gd name="T66" fmla="*/ 2779 w 8"/>
                    <a:gd name="T67" fmla="*/ 15815 h 6"/>
                    <a:gd name="T68" fmla="*/ 2779 w 8"/>
                    <a:gd name="T69" fmla="*/ 15815 h 6"/>
                    <a:gd name="T70" fmla="*/ 2779 w 8"/>
                    <a:gd name="T71" fmla="*/ 15815 h 6"/>
                    <a:gd name="T72" fmla="*/ 2779 w 8"/>
                    <a:gd name="T73" fmla="*/ 15815 h 6"/>
                    <a:gd name="T74" fmla="*/ 5679 w 8"/>
                    <a:gd name="T75" fmla="*/ 13108 h 6"/>
                    <a:gd name="T76" fmla="*/ 5679 w 8"/>
                    <a:gd name="T77" fmla="*/ 13108 h 6"/>
                    <a:gd name="T78" fmla="*/ 8463 w 8"/>
                    <a:gd name="T79" fmla="*/ 13108 h 6"/>
                    <a:gd name="T80" fmla="*/ 8463 w 8"/>
                    <a:gd name="T81" fmla="*/ 10397 h 6"/>
                    <a:gd name="T82" fmla="*/ 8463 w 8"/>
                    <a:gd name="T83" fmla="*/ 10397 h 6"/>
                    <a:gd name="T84" fmla="*/ 13548 w 8"/>
                    <a:gd name="T85" fmla="*/ 10397 h 6"/>
                    <a:gd name="T86" fmla="*/ 13548 w 8"/>
                    <a:gd name="T87" fmla="*/ 8246 h 6"/>
                    <a:gd name="T88" fmla="*/ 16326 w 8"/>
                    <a:gd name="T89" fmla="*/ 8246 h 6"/>
                    <a:gd name="T90" fmla="*/ 19227 w 8"/>
                    <a:gd name="T91" fmla="*/ 8246 h 6"/>
                    <a:gd name="T92" fmla="*/ 19227 w 8"/>
                    <a:gd name="T93" fmla="*/ 5418 h 6"/>
                    <a:gd name="T94" fmla="*/ 19227 w 8"/>
                    <a:gd name="T95" fmla="*/ 5418 h 6"/>
                    <a:gd name="T96" fmla="*/ 22006 w 8"/>
                    <a:gd name="T97" fmla="*/ 5418 h 6"/>
                    <a:gd name="T98" fmla="*/ 22006 w 8"/>
                    <a:gd name="T99" fmla="*/ 5418 h 6"/>
                    <a:gd name="T100" fmla="*/ 22006 w 8"/>
                    <a:gd name="T101" fmla="*/ 5418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68" name="Freeform 46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3125 w 1"/>
                    <a:gd name="T1" fmla="*/ 0 h 1"/>
                    <a:gd name="T2" fmla="*/ 0 w 1"/>
                    <a:gd name="T3" fmla="*/ 0 h 1"/>
                    <a:gd name="T4" fmla="*/ 0 w 1"/>
                    <a:gd name="T5" fmla="*/ 3125 h 1"/>
                    <a:gd name="T6" fmla="*/ 31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69" name="Freeform 47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3125 w 1"/>
                    <a:gd name="T1" fmla="*/ 0 h 1"/>
                    <a:gd name="T2" fmla="*/ 3125 w 1"/>
                    <a:gd name="T3" fmla="*/ 0 h 1"/>
                    <a:gd name="T4" fmla="*/ 3125 w 1"/>
                    <a:gd name="T5" fmla="*/ 0 h 1"/>
                    <a:gd name="T6" fmla="*/ 31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3125 h 1"/>
                    <a:gd name="T18" fmla="*/ 0 w 1"/>
                    <a:gd name="T19" fmla="*/ 3125 h 1"/>
                    <a:gd name="T20" fmla="*/ 0 w 1"/>
                    <a:gd name="T21" fmla="*/ 3125 h 1"/>
                    <a:gd name="T22" fmla="*/ 0 w 1"/>
                    <a:gd name="T23" fmla="*/ 3125 h 1"/>
                    <a:gd name="T24" fmla="*/ 0 w 1"/>
                    <a:gd name="T25" fmla="*/ 3125 h 1"/>
                    <a:gd name="T26" fmla="*/ 3125 w 1"/>
                    <a:gd name="T27" fmla="*/ 3125 h 1"/>
                    <a:gd name="T28" fmla="*/ 3125 w 1"/>
                    <a:gd name="T29" fmla="*/ 0 h 1"/>
                    <a:gd name="T30" fmla="*/ 3125 w 1"/>
                    <a:gd name="T31" fmla="*/ 0 h 1"/>
                    <a:gd name="T32" fmla="*/ 3125 w 1"/>
                    <a:gd name="T33" fmla="*/ 0 h 1"/>
                    <a:gd name="T34" fmla="*/ 3125 w 1"/>
                    <a:gd name="T35" fmla="*/ 0 h 1"/>
                    <a:gd name="T36" fmla="*/ 31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70" name="Freeform 48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4270 w 3"/>
                    <a:gd name="T1" fmla="*/ 2329 h 3"/>
                    <a:gd name="T2" fmla="*/ 6599 w 3"/>
                    <a:gd name="T3" fmla="*/ 2329 h 3"/>
                    <a:gd name="T4" fmla="*/ 4270 w 3"/>
                    <a:gd name="T5" fmla="*/ 2329 h 3"/>
                    <a:gd name="T6" fmla="*/ 6599 w 3"/>
                    <a:gd name="T7" fmla="*/ 4270 h 3"/>
                    <a:gd name="T8" fmla="*/ 4270 w 3"/>
                    <a:gd name="T9" fmla="*/ 4270 h 3"/>
                    <a:gd name="T10" fmla="*/ 2329 w 3"/>
                    <a:gd name="T11" fmla="*/ 6599 h 3"/>
                    <a:gd name="T12" fmla="*/ 0 w 3"/>
                    <a:gd name="T13" fmla="*/ 6599 h 3"/>
                    <a:gd name="T14" fmla="*/ 2329 w 3"/>
                    <a:gd name="T15" fmla="*/ 2329 h 3"/>
                    <a:gd name="T16" fmla="*/ 4270 w 3"/>
                    <a:gd name="T17" fmla="*/ 2329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71" name="Freeform 49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4270 w 3"/>
                    <a:gd name="T1" fmla="*/ 0 h 2"/>
                    <a:gd name="T2" fmla="*/ 4270 w 3"/>
                    <a:gd name="T3" fmla="*/ 0 h 2"/>
                    <a:gd name="T4" fmla="*/ 4270 w 3"/>
                    <a:gd name="T5" fmla="*/ 0 h 2"/>
                    <a:gd name="T6" fmla="*/ 4270 w 3"/>
                    <a:gd name="T7" fmla="*/ 0 h 2"/>
                    <a:gd name="T8" fmla="*/ 6599 w 3"/>
                    <a:gd name="T9" fmla="*/ 0 h 2"/>
                    <a:gd name="T10" fmla="*/ 6599 w 3"/>
                    <a:gd name="T11" fmla="*/ 0 h 2"/>
                    <a:gd name="T12" fmla="*/ 6599 w 3"/>
                    <a:gd name="T13" fmla="*/ 0 h 2"/>
                    <a:gd name="T14" fmla="*/ 6599 w 3"/>
                    <a:gd name="T15" fmla="*/ 0 h 2"/>
                    <a:gd name="T16" fmla="*/ 6599 w 3"/>
                    <a:gd name="T17" fmla="*/ 0 h 2"/>
                    <a:gd name="T18" fmla="*/ 6599 w 3"/>
                    <a:gd name="T19" fmla="*/ 0 h 2"/>
                    <a:gd name="T20" fmla="*/ 6599 w 3"/>
                    <a:gd name="T21" fmla="*/ 0 h 2"/>
                    <a:gd name="T22" fmla="*/ 4270 w 3"/>
                    <a:gd name="T23" fmla="*/ 0 h 2"/>
                    <a:gd name="T24" fmla="*/ 4270 w 3"/>
                    <a:gd name="T25" fmla="*/ 2106 h 2"/>
                    <a:gd name="T26" fmla="*/ 6599 w 3"/>
                    <a:gd name="T27" fmla="*/ 2106 h 2"/>
                    <a:gd name="T28" fmla="*/ 6599 w 3"/>
                    <a:gd name="T29" fmla="*/ 2106 h 2"/>
                    <a:gd name="T30" fmla="*/ 6599 w 3"/>
                    <a:gd name="T31" fmla="*/ 2106 h 2"/>
                    <a:gd name="T32" fmla="*/ 4270 w 3"/>
                    <a:gd name="T33" fmla="*/ 2106 h 2"/>
                    <a:gd name="T34" fmla="*/ 4270 w 3"/>
                    <a:gd name="T35" fmla="*/ 2106 h 2"/>
                    <a:gd name="T36" fmla="*/ 4270 w 3"/>
                    <a:gd name="T37" fmla="*/ 2106 h 2"/>
                    <a:gd name="T38" fmla="*/ 4270 w 3"/>
                    <a:gd name="T39" fmla="*/ 2106 h 2"/>
                    <a:gd name="T40" fmla="*/ 4270 w 3"/>
                    <a:gd name="T41" fmla="*/ 2106 h 2"/>
                    <a:gd name="T42" fmla="*/ 2329 w 3"/>
                    <a:gd name="T43" fmla="*/ 3749 h 2"/>
                    <a:gd name="T44" fmla="*/ 2329 w 3"/>
                    <a:gd name="T45" fmla="*/ 3749 h 2"/>
                    <a:gd name="T46" fmla="*/ 2329 w 3"/>
                    <a:gd name="T47" fmla="*/ 3749 h 2"/>
                    <a:gd name="T48" fmla="*/ 0 w 3"/>
                    <a:gd name="T49" fmla="*/ 3749 h 2"/>
                    <a:gd name="T50" fmla="*/ 0 w 3"/>
                    <a:gd name="T51" fmla="*/ 3749 h 2"/>
                    <a:gd name="T52" fmla="*/ 0 w 3"/>
                    <a:gd name="T53" fmla="*/ 2106 h 2"/>
                    <a:gd name="T54" fmla="*/ 2329 w 3"/>
                    <a:gd name="T55" fmla="*/ 2106 h 2"/>
                    <a:gd name="T56" fmla="*/ 2329 w 3"/>
                    <a:gd name="T57" fmla="*/ 2106 h 2"/>
                    <a:gd name="T58" fmla="*/ 2329 w 3"/>
                    <a:gd name="T59" fmla="*/ 2106 h 2"/>
                    <a:gd name="T60" fmla="*/ 2329 w 3"/>
                    <a:gd name="T61" fmla="*/ 0 h 2"/>
                    <a:gd name="T62" fmla="*/ 4270 w 3"/>
                    <a:gd name="T63" fmla="*/ 0 h 2"/>
                    <a:gd name="T64" fmla="*/ 4270 w 3"/>
                    <a:gd name="T65" fmla="*/ 0 h 2"/>
                    <a:gd name="T66" fmla="*/ 4270 w 3"/>
                    <a:gd name="T67" fmla="*/ 0 h 2"/>
                    <a:gd name="T68" fmla="*/ 4270 w 3"/>
                    <a:gd name="T69" fmla="*/ 0 h 2"/>
                    <a:gd name="T70" fmla="*/ 4270 w 3"/>
                    <a:gd name="T71" fmla="*/ 0 h 2"/>
                    <a:gd name="T72" fmla="*/ 4270 w 3"/>
                    <a:gd name="T73" fmla="*/ 0 h 2"/>
                    <a:gd name="T74" fmla="*/ 4270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72" name="Freeform 50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7177 w 4"/>
                    <a:gd name="T1" fmla="*/ 3125 h 2"/>
                    <a:gd name="T2" fmla="*/ 7177 w 4"/>
                    <a:gd name="T3" fmla="*/ 0 h 2"/>
                    <a:gd name="T4" fmla="*/ 9657 w 4"/>
                    <a:gd name="T5" fmla="*/ 0 h 2"/>
                    <a:gd name="T6" fmla="*/ 9657 w 4"/>
                    <a:gd name="T7" fmla="*/ 3125 h 2"/>
                    <a:gd name="T8" fmla="*/ 2575 w 4"/>
                    <a:gd name="T9" fmla="*/ 6250 h 2"/>
                    <a:gd name="T10" fmla="*/ 7177 w 4"/>
                    <a:gd name="T11" fmla="*/ 31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73" name="Freeform 51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4270 w 3"/>
                    <a:gd name="T1" fmla="*/ 3125 h 2"/>
                    <a:gd name="T2" fmla="*/ 4270 w 3"/>
                    <a:gd name="T3" fmla="*/ 3125 h 2"/>
                    <a:gd name="T4" fmla="*/ 4270 w 3"/>
                    <a:gd name="T5" fmla="*/ 0 h 2"/>
                    <a:gd name="T6" fmla="*/ 4270 w 3"/>
                    <a:gd name="T7" fmla="*/ 0 h 2"/>
                    <a:gd name="T8" fmla="*/ 4270 w 3"/>
                    <a:gd name="T9" fmla="*/ 0 h 2"/>
                    <a:gd name="T10" fmla="*/ 4270 w 3"/>
                    <a:gd name="T11" fmla="*/ 0 h 2"/>
                    <a:gd name="T12" fmla="*/ 4270 w 3"/>
                    <a:gd name="T13" fmla="*/ 0 h 2"/>
                    <a:gd name="T14" fmla="*/ 6599 w 3"/>
                    <a:gd name="T15" fmla="*/ 0 h 2"/>
                    <a:gd name="T16" fmla="*/ 6599 w 3"/>
                    <a:gd name="T17" fmla="*/ 0 h 2"/>
                    <a:gd name="T18" fmla="*/ 6599 w 3"/>
                    <a:gd name="T19" fmla="*/ 0 h 2"/>
                    <a:gd name="T20" fmla="*/ 6599 w 3"/>
                    <a:gd name="T21" fmla="*/ 3125 h 2"/>
                    <a:gd name="T22" fmla="*/ 6599 w 3"/>
                    <a:gd name="T23" fmla="*/ 3125 h 2"/>
                    <a:gd name="T24" fmla="*/ 6599 w 3"/>
                    <a:gd name="T25" fmla="*/ 3125 h 2"/>
                    <a:gd name="T26" fmla="*/ 6599 w 3"/>
                    <a:gd name="T27" fmla="*/ 3125 h 2"/>
                    <a:gd name="T28" fmla="*/ 4270 w 3"/>
                    <a:gd name="T29" fmla="*/ 6250 h 2"/>
                    <a:gd name="T30" fmla="*/ 2329 w 3"/>
                    <a:gd name="T31" fmla="*/ 6250 h 2"/>
                    <a:gd name="T32" fmla="*/ 0 w 3"/>
                    <a:gd name="T33" fmla="*/ 6250 h 2"/>
                    <a:gd name="T34" fmla="*/ 0 w 3"/>
                    <a:gd name="T35" fmla="*/ 6250 h 2"/>
                    <a:gd name="T36" fmla="*/ 0 w 3"/>
                    <a:gd name="T37" fmla="*/ 6250 h 2"/>
                    <a:gd name="T38" fmla="*/ 0 w 3"/>
                    <a:gd name="T39" fmla="*/ 6250 h 2"/>
                    <a:gd name="T40" fmla="*/ 0 w 3"/>
                    <a:gd name="T41" fmla="*/ 6250 h 2"/>
                    <a:gd name="T42" fmla="*/ 0 w 3"/>
                    <a:gd name="T43" fmla="*/ 6250 h 2"/>
                    <a:gd name="T44" fmla="*/ 2329 w 3"/>
                    <a:gd name="T45" fmla="*/ 6250 h 2"/>
                    <a:gd name="T46" fmla="*/ 4270 w 3"/>
                    <a:gd name="T47" fmla="*/ 3125 h 2"/>
                    <a:gd name="T48" fmla="*/ 4270 w 3"/>
                    <a:gd name="T49" fmla="*/ 3125 h 2"/>
                    <a:gd name="T50" fmla="*/ 4270 w 3"/>
                    <a:gd name="T51" fmla="*/ 3125 h 2"/>
                    <a:gd name="T52" fmla="*/ 4270 w 3"/>
                    <a:gd name="T53" fmla="*/ 3125 h 2"/>
                    <a:gd name="T54" fmla="*/ 4270 w 3"/>
                    <a:gd name="T55" fmla="*/ 31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74" name="Freeform 52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3125 w 2"/>
                    <a:gd name="T1" fmla="*/ 3125 h 3"/>
                    <a:gd name="T2" fmla="*/ 0 w 2"/>
                    <a:gd name="T3" fmla="*/ 0 h 3"/>
                    <a:gd name="T4" fmla="*/ 0 w 2"/>
                    <a:gd name="T5" fmla="*/ 0 h 3"/>
                    <a:gd name="T6" fmla="*/ 3125 w 2"/>
                    <a:gd name="T7" fmla="*/ 6250 h 3"/>
                    <a:gd name="T8" fmla="*/ 0 w 2"/>
                    <a:gd name="T9" fmla="*/ 6250 h 3"/>
                    <a:gd name="T10" fmla="*/ 0 w 2"/>
                    <a:gd name="T11" fmla="*/ 6250 h 3"/>
                    <a:gd name="T12" fmla="*/ 0 w 2"/>
                    <a:gd name="T13" fmla="*/ 9375 h 3"/>
                    <a:gd name="T14" fmla="*/ 3125 w 2"/>
                    <a:gd name="T15" fmla="*/ 9375 h 3"/>
                    <a:gd name="T16" fmla="*/ 3125 w 2"/>
                    <a:gd name="T17" fmla="*/ 9375 h 3"/>
                    <a:gd name="T18" fmla="*/ 6250 w 2"/>
                    <a:gd name="T19" fmla="*/ 9375 h 3"/>
                    <a:gd name="T20" fmla="*/ 6250 w 2"/>
                    <a:gd name="T21" fmla="*/ 3125 h 3"/>
                    <a:gd name="T22" fmla="*/ 6250 w 2"/>
                    <a:gd name="T23" fmla="*/ 0 h 3"/>
                    <a:gd name="T24" fmla="*/ 3125 w 2"/>
                    <a:gd name="T25" fmla="*/ 0 h 3"/>
                    <a:gd name="T26" fmla="*/ 3125 w 2"/>
                    <a:gd name="T27" fmla="*/ 31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75" name="Freeform 53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3125 w 2"/>
                    <a:gd name="T1" fmla="*/ 3125 h 3"/>
                    <a:gd name="T2" fmla="*/ 3125 w 2"/>
                    <a:gd name="T3" fmla="*/ 0 h 3"/>
                    <a:gd name="T4" fmla="*/ 3125 w 2"/>
                    <a:gd name="T5" fmla="*/ 0 h 3"/>
                    <a:gd name="T6" fmla="*/ 31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3125 h 3"/>
                    <a:gd name="T14" fmla="*/ 3125 w 2"/>
                    <a:gd name="T15" fmla="*/ 3125 h 3"/>
                    <a:gd name="T16" fmla="*/ 3125 w 2"/>
                    <a:gd name="T17" fmla="*/ 3125 h 3"/>
                    <a:gd name="T18" fmla="*/ 3125 w 2"/>
                    <a:gd name="T19" fmla="*/ 6250 h 3"/>
                    <a:gd name="T20" fmla="*/ 0 w 2"/>
                    <a:gd name="T21" fmla="*/ 6250 h 3"/>
                    <a:gd name="T22" fmla="*/ 0 w 2"/>
                    <a:gd name="T23" fmla="*/ 6250 h 3"/>
                    <a:gd name="T24" fmla="*/ 0 w 2"/>
                    <a:gd name="T25" fmla="*/ 6250 h 3"/>
                    <a:gd name="T26" fmla="*/ 0 w 2"/>
                    <a:gd name="T27" fmla="*/ 6250 h 3"/>
                    <a:gd name="T28" fmla="*/ 0 w 2"/>
                    <a:gd name="T29" fmla="*/ 6250 h 3"/>
                    <a:gd name="T30" fmla="*/ 0 w 2"/>
                    <a:gd name="T31" fmla="*/ 6250 h 3"/>
                    <a:gd name="T32" fmla="*/ 0 w 2"/>
                    <a:gd name="T33" fmla="*/ 9375 h 3"/>
                    <a:gd name="T34" fmla="*/ 3125 w 2"/>
                    <a:gd name="T35" fmla="*/ 9375 h 3"/>
                    <a:gd name="T36" fmla="*/ 3125 w 2"/>
                    <a:gd name="T37" fmla="*/ 9375 h 3"/>
                    <a:gd name="T38" fmla="*/ 3125 w 2"/>
                    <a:gd name="T39" fmla="*/ 9375 h 3"/>
                    <a:gd name="T40" fmla="*/ 3125 w 2"/>
                    <a:gd name="T41" fmla="*/ 9375 h 3"/>
                    <a:gd name="T42" fmla="*/ 3125 w 2"/>
                    <a:gd name="T43" fmla="*/ 9375 h 3"/>
                    <a:gd name="T44" fmla="*/ 6250 w 2"/>
                    <a:gd name="T45" fmla="*/ 9375 h 3"/>
                    <a:gd name="T46" fmla="*/ 6250 w 2"/>
                    <a:gd name="T47" fmla="*/ 6250 h 3"/>
                    <a:gd name="T48" fmla="*/ 6250 w 2"/>
                    <a:gd name="T49" fmla="*/ 3125 h 3"/>
                    <a:gd name="T50" fmla="*/ 6250 w 2"/>
                    <a:gd name="T51" fmla="*/ 3125 h 3"/>
                    <a:gd name="T52" fmla="*/ 6250 w 2"/>
                    <a:gd name="T53" fmla="*/ 3125 h 3"/>
                    <a:gd name="T54" fmla="*/ 6250 w 2"/>
                    <a:gd name="T55" fmla="*/ 0 h 3"/>
                    <a:gd name="T56" fmla="*/ 6250 w 2"/>
                    <a:gd name="T57" fmla="*/ 0 h 3"/>
                    <a:gd name="T58" fmla="*/ 6250 w 2"/>
                    <a:gd name="T59" fmla="*/ 0 h 3"/>
                    <a:gd name="T60" fmla="*/ 3125 w 2"/>
                    <a:gd name="T61" fmla="*/ 0 h 3"/>
                    <a:gd name="T62" fmla="*/ 3125 w 2"/>
                    <a:gd name="T63" fmla="*/ 0 h 3"/>
                    <a:gd name="T64" fmla="*/ 3125 w 2"/>
                    <a:gd name="T65" fmla="*/ 31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76" name="Freeform 54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9375 w 3"/>
                    <a:gd name="T1" fmla="*/ 9375 h 3"/>
                    <a:gd name="T2" fmla="*/ 9375 w 3"/>
                    <a:gd name="T3" fmla="*/ 9375 h 3"/>
                    <a:gd name="T4" fmla="*/ 9375 w 3"/>
                    <a:gd name="T5" fmla="*/ 9375 h 3"/>
                    <a:gd name="T6" fmla="*/ 9375 w 3"/>
                    <a:gd name="T7" fmla="*/ 9375 h 3"/>
                    <a:gd name="T8" fmla="*/ 9375 w 3"/>
                    <a:gd name="T9" fmla="*/ 9375 h 3"/>
                    <a:gd name="T10" fmla="*/ 9375 w 3"/>
                    <a:gd name="T11" fmla="*/ 9375 h 3"/>
                    <a:gd name="T12" fmla="*/ 6250 w 3"/>
                    <a:gd name="T13" fmla="*/ 6250 h 3"/>
                    <a:gd name="T14" fmla="*/ 3125 w 3"/>
                    <a:gd name="T15" fmla="*/ 3125 h 3"/>
                    <a:gd name="T16" fmla="*/ 3125 w 3"/>
                    <a:gd name="T17" fmla="*/ 3125 h 3"/>
                    <a:gd name="T18" fmla="*/ 3125 w 3"/>
                    <a:gd name="T19" fmla="*/ 3125 h 3"/>
                    <a:gd name="T20" fmla="*/ 3125 w 3"/>
                    <a:gd name="T21" fmla="*/ 3125 h 3"/>
                    <a:gd name="T22" fmla="*/ 3125 w 3"/>
                    <a:gd name="T23" fmla="*/ 3125 h 3"/>
                    <a:gd name="T24" fmla="*/ 31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3125 h 3"/>
                    <a:gd name="T42" fmla="*/ 0 w 3"/>
                    <a:gd name="T43" fmla="*/ 3125 h 3"/>
                    <a:gd name="T44" fmla="*/ 0 w 3"/>
                    <a:gd name="T45" fmla="*/ 3125 h 3"/>
                    <a:gd name="T46" fmla="*/ 0 w 3"/>
                    <a:gd name="T47" fmla="*/ 3125 h 3"/>
                    <a:gd name="T48" fmla="*/ 3125 w 3"/>
                    <a:gd name="T49" fmla="*/ 3125 h 3"/>
                    <a:gd name="T50" fmla="*/ 3125 w 3"/>
                    <a:gd name="T51" fmla="*/ 6250 h 3"/>
                    <a:gd name="T52" fmla="*/ 3125 w 3"/>
                    <a:gd name="T53" fmla="*/ 6250 h 3"/>
                    <a:gd name="T54" fmla="*/ 6250 w 3"/>
                    <a:gd name="T55" fmla="*/ 9375 h 3"/>
                    <a:gd name="T56" fmla="*/ 6250 w 3"/>
                    <a:gd name="T57" fmla="*/ 9375 h 3"/>
                    <a:gd name="T58" fmla="*/ 9375 w 3"/>
                    <a:gd name="T59" fmla="*/ 9375 h 3"/>
                    <a:gd name="T60" fmla="*/ 9375 w 3"/>
                    <a:gd name="T61" fmla="*/ 9375 h 3"/>
                    <a:gd name="T62" fmla="*/ 9375 w 3"/>
                    <a:gd name="T63" fmla="*/ 9375 h 3"/>
                    <a:gd name="T64" fmla="*/ 9375 w 3"/>
                    <a:gd name="T65" fmla="*/ 9375 h 3"/>
                    <a:gd name="T66" fmla="*/ 9375 w 3"/>
                    <a:gd name="T67" fmla="*/ 93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77" name="Freeform 55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3125 h 2"/>
                    <a:gd name="T2" fmla="*/ 0 w 4"/>
                    <a:gd name="T3" fmla="*/ 3125 h 2"/>
                    <a:gd name="T4" fmla="*/ 2575 w 4"/>
                    <a:gd name="T5" fmla="*/ 0 h 2"/>
                    <a:gd name="T6" fmla="*/ 2575 w 4"/>
                    <a:gd name="T7" fmla="*/ 0 h 2"/>
                    <a:gd name="T8" fmla="*/ 5144 w 4"/>
                    <a:gd name="T9" fmla="*/ 0 h 2"/>
                    <a:gd name="T10" fmla="*/ 7177 w 4"/>
                    <a:gd name="T11" fmla="*/ 0 h 2"/>
                    <a:gd name="T12" fmla="*/ 7177 w 4"/>
                    <a:gd name="T13" fmla="*/ 0 h 2"/>
                    <a:gd name="T14" fmla="*/ 7177 w 4"/>
                    <a:gd name="T15" fmla="*/ 0 h 2"/>
                    <a:gd name="T16" fmla="*/ 7177 w 4"/>
                    <a:gd name="T17" fmla="*/ 3125 h 2"/>
                    <a:gd name="T18" fmla="*/ 9657 w 4"/>
                    <a:gd name="T19" fmla="*/ 3125 h 2"/>
                    <a:gd name="T20" fmla="*/ 9657 w 4"/>
                    <a:gd name="T21" fmla="*/ 3125 h 2"/>
                    <a:gd name="T22" fmla="*/ 9657 w 4"/>
                    <a:gd name="T23" fmla="*/ 3125 h 2"/>
                    <a:gd name="T24" fmla="*/ 9657 w 4"/>
                    <a:gd name="T25" fmla="*/ 3125 h 2"/>
                    <a:gd name="T26" fmla="*/ 9657 w 4"/>
                    <a:gd name="T27" fmla="*/ 3125 h 2"/>
                    <a:gd name="T28" fmla="*/ 9657 w 4"/>
                    <a:gd name="T29" fmla="*/ 3125 h 2"/>
                    <a:gd name="T30" fmla="*/ 9657 w 4"/>
                    <a:gd name="T31" fmla="*/ 3125 h 2"/>
                    <a:gd name="T32" fmla="*/ 9657 w 4"/>
                    <a:gd name="T33" fmla="*/ 6250 h 2"/>
                    <a:gd name="T34" fmla="*/ 9657 w 4"/>
                    <a:gd name="T35" fmla="*/ 6250 h 2"/>
                    <a:gd name="T36" fmla="*/ 9657 w 4"/>
                    <a:gd name="T37" fmla="*/ 6250 h 2"/>
                    <a:gd name="T38" fmla="*/ 9657 w 4"/>
                    <a:gd name="T39" fmla="*/ 6250 h 2"/>
                    <a:gd name="T40" fmla="*/ 7177 w 4"/>
                    <a:gd name="T41" fmla="*/ 3125 h 2"/>
                    <a:gd name="T42" fmla="*/ 7177 w 4"/>
                    <a:gd name="T43" fmla="*/ 3125 h 2"/>
                    <a:gd name="T44" fmla="*/ 7177 w 4"/>
                    <a:gd name="T45" fmla="*/ 6250 h 2"/>
                    <a:gd name="T46" fmla="*/ 7177 w 4"/>
                    <a:gd name="T47" fmla="*/ 6250 h 2"/>
                    <a:gd name="T48" fmla="*/ 7177 w 4"/>
                    <a:gd name="T49" fmla="*/ 6250 h 2"/>
                    <a:gd name="T50" fmla="*/ 5144 w 4"/>
                    <a:gd name="T51" fmla="*/ 6250 h 2"/>
                    <a:gd name="T52" fmla="*/ 5144 w 4"/>
                    <a:gd name="T53" fmla="*/ 6250 h 2"/>
                    <a:gd name="T54" fmla="*/ 5144 w 4"/>
                    <a:gd name="T55" fmla="*/ 6250 h 2"/>
                    <a:gd name="T56" fmla="*/ 5144 w 4"/>
                    <a:gd name="T57" fmla="*/ 6250 h 2"/>
                    <a:gd name="T58" fmla="*/ 5144 w 4"/>
                    <a:gd name="T59" fmla="*/ 6250 h 2"/>
                    <a:gd name="T60" fmla="*/ 5144 w 4"/>
                    <a:gd name="T61" fmla="*/ 6250 h 2"/>
                    <a:gd name="T62" fmla="*/ 5144 w 4"/>
                    <a:gd name="T63" fmla="*/ 6250 h 2"/>
                    <a:gd name="T64" fmla="*/ 2575 w 4"/>
                    <a:gd name="T65" fmla="*/ 6250 h 2"/>
                    <a:gd name="T66" fmla="*/ 2575 w 4"/>
                    <a:gd name="T67" fmla="*/ 6250 h 2"/>
                    <a:gd name="T68" fmla="*/ 2575 w 4"/>
                    <a:gd name="T69" fmla="*/ 3125 h 2"/>
                    <a:gd name="T70" fmla="*/ 2575 w 4"/>
                    <a:gd name="T71" fmla="*/ 3125 h 2"/>
                    <a:gd name="T72" fmla="*/ 2575 w 4"/>
                    <a:gd name="T73" fmla="*/ 3125 h 2"/>
                    <a:gd name="T74" fmla="*/ 2575 w 4"/>
                    <a:gd name="T75" fmla="*/ 3125 h 2"/>
                    <a:gd name="T76" fmla="*/ 2575 w 4"/>
                    <a:gd name="T77" fmla="*/ 3125 h 2"/>
                    <a:gd name="T78" fmla="*/ 2575 w 4"/>
                    <a:gd name="T79" fmla="*/ 3125 h 2"/>
                    <a:gd name="T80" fmla="*/ 2575 w 4"/>
                    <a:gd name="T81" fmla="*/ 3125 h 2"/>
                    <a:gd name="T82" fmla="*/ 2575 w 4"/>
                    <a:gd name="T83" fmla="*/ 3125 h 2"/>
                    <a:gd name="T84" fmla="*/ 2575 w 4"/>
                    <a:gd name="T85" fmla="*/ 3125 h 2"/>
                    <a:gd name="T86" fmla="*/ 2575 w 4"/>
                    <a:gd name="T87" fmla="*/ 3125 h 2"/>
                    <a:gd name="T88" fmla="*/ 2575 w 4"/>
                    <a:gd name="T89" fmla="*/ 3125 h 2"/>
                    <a:gd name="T90" fmla="*/ 2575 w 4"/>
                    <a:gd name="T91" fmla="*/ 3125 h 2"/>
                    <a:gd name="T92" fmla="*/ 2575 w 4"/>
                    <a:gd name="T93" fmla="*/ 3125 h 2"/>
                    <a:gd name="T94" fmla="*/ 0 w 4"/>
                    <a:gd name="T95" fmla="*/ 3125 h 2"/>
                    <a:gd name="T96" fmla="*/ 0 w 4"/>
                    <a:gd name="T97" fmla="*/ 3125 h 2"/>
                    <a:gd name="T98" fmla="*/ 0 w 4"/>
                    <a:gd name="T99" fmla="*/ 3125 h 2"/>
                    <a:gd name="T100" fmla="*/ 0 w 4"/>
                    <a:gd name="T101" fmla="*/ 3125 h 2"/>
                    <a:gd name="T102" fmla="*/ 0 w 4"/>
                    <a:gd name="T103" fmla="*/ 3125 h 2"/>
                    <a:gd name="T104" fmla="*/ 0 w 4"/>
                    <a:gd name="T105" fmla="*/ 3125 h 2"/>
                    <a:gd name="T106" fmla="*/ 0 w 4"/>
                    <a:gd name="T107" fmla="*/ 3125 h 2"/>
                    <a:gd name="T108" fmla="*/ 0 w 4"/>
                    <a:gd name="T109" fmla="*/ 3125 h 2"/>
                    <a:gd name="T110" fmla="*/ 0 w 4"/>
                    <a:gd name="T111" fmla="*/ 3125 h 2"/>
                    <a:gd name="T112" fmla="*/ 0 w 4"/>
                    <a:gd name="T113" fmla="*/ 3125 h 2"/>
                    <a:gd name="T114" fmla="*/ 0 w 4"/>
                    <a:gd name="T115" fmla="*/ 3125 h 2"/>
                    <a:gd name="T116" fmla="*/ 0 w 4"/>
                    <a:gd name="T117" fmla="*/ 3125 h 2"/>
                    <a:gd name="T118" fmla="*/ 0 w 4"/>
                    <a:gd name="T119" fmla="*/ 3125 h 2"/>
                    <a:gd name="T120" fmla="*/ 0 w 4"/>
                    <a:gd name="T121" fmla="*/ 31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5" name="Group 56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89161" name="Freeform 57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71181 w 52"/>
                    <a:gd name="T1" fmla="*/ 186689 h 71"/>
                    <a:gd name="T2" fmla="*/ 117129 w 52"/>
                    <a:gd name="T3" fmla="*/ 184476 h 71"/>
                    <a:gd name="T4" fmla="*/ 122788 w 52"/>
                    <a:gd name="T5" fmla="*/ 170349 h 71"/>
                    <a:gd name="T6" fmla="*/ 122788 w 52"/>
                    <a:gd name="T7" fmla="*/ 159589 h 71"/>
                    <a:gd name="T8" fmla="*/ 131190 w 52"/>
                    <a:gd name="T9" fmla="*/ 151134 h 71"/>
                    <a:gd name="T10" fmla="*/ 133370 w 52"/>
                    <a:gd name="T11" fmla="*/ 142703 h 71"/>
                    <a:gd name="T12" fmla="*/ 136138 w 52"/>
                    <a:gd name="T13" fmla="*/ 137601 h 71"/>
                    <a:gd name="T14" fmla="*/ 139024 w 52"/>
                    <a:gd name="T15" fmla="*/ 140379 h 71"/>
                    <a:gd name="T16" fmla="*/ 141772 w 52"/>
                    <a:gd name="T17" fmla="*/ 137601 h 71"/>
                    <a:gd name="T18" fmla="*/ 141772 w 52"/>
                    <a:gd name="T19" fmla="*/ 126387 h 71"/>
                    <a:gd name="T20" fmla="*/ 139024 w 52"/>
                    <a:gd name="T21" fmla="*/ 115608 h 71"/>
                    <a:gd name="T22" fmla="*/ 128300 w 52"/>
                    <a:gd name="T23" fmla="*/ 76729 h 71"/>
                    <a:gd name="T24" fmla="*/ 114361 w 52"/>
                    <a:gd name="T25" fmla="*/ 76729 h 71"/>
                    <a:gd name="T26" fmla="*/ 98003 w 52"/>
                    <a:gd name="T27" fmla="*/ 98722 h 71"/>
                    <a:gd name="T28" fmla="*/ 95254 w 52"/>
                    <a:gd name="T29" fmla="*/ 96393 h 71"/>
                    <a:gd name="T30" fmla="*/ 90190 w 52"/>
                    <a:gd name="T31" fmla="*/ 93615 h 71"/>
                    <a:gd name="T32" fmla="*/ 90190 w 52"/>
                    <a:gd name="T33" fmla="*/ 82290 h 71"/>
                    <a:gd name="T34" fmla="*/ 98003 w 52"/>
                    <a:gd name="T35" fmla="*/ 76729 h 71"/>
                    <a:gd name="T36" fmla="*/ 98003 w 52"/>
                    <a:gd name="T37" fmla="*/ 71651 h 71"/>
                    <a:gd name="T38" fmla="*/ 103662 w 52"/>
                    <a:gd name="T39" fmla="*/ 65974 h 71"/>
                    <a:gd name="T40" fmla="*/ 103662 w 52"/>
                    <a:gd name="T41" fmla="*/ 46759 h 71"/>
                    <a:gd name="T42" fmla="*/ 100889 w 52"/>
                    <a:gd name="T43" fmla="*/ 38309 h 71"/>
                    <a:gd name="T44" fmla="*/ 95254 w 52"/>
                    <a:gd name="T45" fmla="*/ 32748 h 71"/>
                    <a:gd name="T46" fmla="*/ 100889 w 52"/>
                    <a:gd name="T47" fmla="*/ 27665 h 71"/>
                    <a:gd name="T48" fmla="*/ 98003 w 52"/>
                    <a:gd name="T49" fmla="*/ 19210 h 71"/>
                    <a:gd name="T50" fmla="*/ 81763 w 52"/>
                    <a:gd name="T51" fmla="*/ 10760 h 71"/>
                    <a:gd name="T52" fmla="*/ 71181 w 52"/>
                    <a:gd name="T53" fmla="*/ 5677 h 71"/>
                    <a:gd name="T54" fmla="*/ 57120 w 52"/>
                    <a:gd name="T55" fmla="*/ 2778 h 71"/>
                    <a:gd name="T56" fmla="*/ 49286 w 52"/>
                    <a:gd name="T57" fmla="*/ 2778 h 71"/>
                    <a:gd name="T58" fmla="*/ 40884 w 52"/>
                    <a:gd name="T59" fmla="*/ 8455 h 71"/>
                    <a:gd name="T60" fmla="*/ 40884 w 52"/>
                    <a:gd name="T61" fmla="*/ 16316 h 71"/>
                    <a:gd name="T62" fmla="*/ 43652 w 52"/>
                    <a:gd name="T63" fmla="*/ 19210 h 71"/>
                    <a:gd name="T64" fmla="*/ 40884 w 52"/>
                    <a:gd name="T65" fmla="*/ 21993 h 71"/>
                    <a:gd name="T66" fmla="*/ 35366 w 52"/>
                    <a:gd name="T67" fmla="*/ 27665 h 71"/>
                    <a:gd name="T68" fmla="*/ 32476 w 52"/>
                    <a:gd name="T69" fmla="*/ 35526 h 71"/>
                    <a:gd name="T70" fmla="*/ 32476 w 52"/>
                    <a:gd name="T71" fmla="*/ 46759 h 71"/>
                    <a:gd name="T72" fmla="*/ 27412 w 52"/>
                    <a:gd name="T73" fmla="*/ 43981 h 71"/>
                    <a:gd name="T74" fmla="*/ 27412 w 52"/>
                    <a:gd name="T75" fmla="*/ 35526 h 71"/>
                    <a:gd name="T76" fmla="*/ 27412 w 52"/>
                    <a:gd name="T77" fmla="*/ 30443 h 71"/>
                    <a:gd name="T78" fmla="*/ 21875 w 52"/>
                    <a:gd name="T79" fmla="*/ 35526 h 71"/>
                    <a:gd name="T80" fmla="*/ 21875 w 52"/>
                    <a:gd name="T81" fmla="*/ 43981 h 71"/>
                    <a:gd name="T82" fmla="*/ 13467 w 52"/>
                    <a:gd name="T83" fmla="*/ 46759 h 71"/>
                    <a:gd name="T84" fmla="*/ 10607 w 52"/>
                    <a:gd name="T85" fmla="*/ 52436 h 71"/>
                    <a:gd name="T86" fmla="*/ 8403 w 52"/>
                    <a:gd name="T87" fmla="*/ 63196 h 71"/>
                    <a:gd name="T88" fmla="*/ 5634 w 52"/>
                    <a:gd name="T89" fmla="*/ 76729 h 71"/>
                    <a:gd name="T90" fmla="*/ 2768 w 52"/>
                    <a:gd name="T91" fmla="*/ 87962 h 71"/>
                    <a:gd name="T92" fmla="*/ 5634 w 52"/>
                    <a:gd name="T93" fmla="*/ 101500 h 71"/>
                    <a:gd name="T94" fmla="*/ 5634 w 52"/>
                    <a:gd name="T95" fmla="*/ 112830 h 71"/>
                    <a:gd name="T96" fmla="*/ 16241 w 52"/>
                    <a:gd name="T97" fmla="*/ 137601 h 71"/>
                    <a:gd name="T98" fmla="*/ 19009 w 52"/>
                    <a:gd name="T99" fmla="*/ 151134 h 71"/>
                    <a:gd name="T100" fmla="*/ 19009 w 52"/>
                    <a:gd name="T101" fmla="*/ 153912 h 71"/>
                    <a:gd name="T102" fmla="*/ 16241 w 52"/>
                    <a:gd name="T103" fmla="*/ 170349 h 71"/>
                    <a:gd name="T104" fmla="*/ 5634 w 52"/>
                    <a:gd name="T105" fmla="*/ 189442 h 71"/>
                    <a:gd name="T106" fmla="*/ 0 w 52"/>
                    <a:gd name="T107" fmla="*/ 195120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62" name="Freeform 58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11379 w 83"/>
                    <a:gd name="T1" fmla="*/ 44117 h 41"/>
                    <a:gd name="T2" fmla="*/ 22070 w 83"/>
                    <a:gd name="T3" fmla="*/ 35644 h 41"/>
                    <a:gd name="T4" fmla="*/ 55524 w 83"/>
                    <a:gd name="T5" fmla="*/ 16371 h 41"/>
                    <a:gd name="T6" fmla="*/ 72027 w 83"/>
                    <a:gd name="T7" fmla="*/ 2785 h 41"/>
                    <a:gd name="T8" fmla="*/ 85621 w 83"/>
                    <a:gd name="T9" fmla="*/ 2785 h 41"/>
                    <a:gd name="T10" fmla="*/ 77618 w 83"/>
                    <a:gd name="T11" fmla="*/ 11376 h 41"/>
                    <a:gd name="T12" fmla="*/ 63546 w 83"/>
                    <a:gd name="T13" fmla="*/ 24961 h 41"/>
                    <a:gd name="T14" fmla="*/ 63546 w 83"/>
                    <a:gd name="T15" fmla="*/ 33434 h 41"/>
                    <a:gd name="T16" fmla="*/ 77618 w 83"/>
                    <a:gd name="T17" fmla="*/ 27746 h 41"/>
                    <a:gd name="T18" fmla="*/ 107691 w 83"/>
                    <a:gd name="T19" fmla="*/ 41332 h 41"/>
                    <a:gd name="T20" fmla="*/ 119094 w 83"/>
                    <a:gd name="T21" fmla="*/ 44117 h 41"/>
                    <a:gd name="T22" fmla="*/ 121881 w 83"/>
                    <a:gd name="T23" fmla="*/ 47020 h 41"/>
                    <a:gd name="T24" fmla="*/ 135475 w 83"/>
                    <a:gd name="T25" fmla="*/ 35644 h 41"/>
                    <a:gd name="T26" fmla="*/ 176834 w 83"/>
                    <a:gd name="T27" fmla="*/ 22059 h 41"/>
                    <a:gd name="T28" fmla="*/ 174048 w 83"/>
                    <a:gd name="T29" fmla="*/ 30532 h 41"/>
                    <a:gd name="T30" fmla="*/ 182523 w 83"/>
                    <a:gd name="T31" fmla="*/ 38546 h 41"/>
                    <a:gd name="T32" fmla="*/ 199026 w 83"/>
                    <a:gd name="T33" fmla="*/ 35644 h 41"/>
                    <a:gd name="T34" fmla="*/ 210288 w 83"/>
                    <a:gd name="T35" fmla="*/ 49805 h 41"/>
                    <a:gd name="T36" fmla="*/ 226785 w 83"/>
                    <a:gd name="T37" fmla="*/ 52707 h 41"/>
                    <a:gd name="T38" fmla="*/ 226785 w 83"/>
                    <a:gd name="T39" fmla="*/ 57800 h 41"/>
                    <a:gd name="T40" fmla="*/ 218310 w 83"/>
                    <a:gd name="T41" fmla="*/ 57800 h 41"/>
                    <a:gd name="T42" fmla="*/ 207502 w 83"/>
                    <a:gd name="T43" fmla="*/ 57800 h 41"/>
                    <a:gd name="T44" fmla="*/ 190999 w 83"/>
                    <a:gd name="T45" fmla="*/ 57800 h 41"/>
                    <a:gd name="T46" fmla="*/ 190999 w 83"/>
                    <a:gd name="T47" fmla="*/ 66268 h 41"/>
                    <a:gd name="T48" fmla="*/ 171715 w 83"/>
                    <a:gd name="T49" fmla="*/ 57800 h 41"/>
                    <a:gd name="T50" fmla="*/ 157667 w 83"/>
                    <a:gd name="T51" fmla="*/ 63366 h 41"/>
                    <a:gd name="T52" fmla="*/ 151953 w 83"/>
                    <a:gd name="T53" fmla="*/ 69054 h 41"/>
                    <a:gd name="T54" fmla="*/ 138383 w 83"/>
                    <a:gd name="T55" fmla="*/ 69054 h 41"/>
                    <a:gd name="T56" fmla="*/ 126975 w 83"/>
                    <a:gd name="T57" fmla="*/ 82639 h 41"/>
                    <a:gd name="T58" fmla="*/ 129761 w 83"/>
                    <a:gd name="T59" fmla="*/ 77551 h 41"/>
                    <a:gd name="T60" fmla="*/ 121881 w 83"/>
                    <a:gd name="T61" fmla="*/ 77551 h 41"/>
                    <a:gd name="T62" fmla="*/ 116191 w 83"/>
                    <a:gd name="T63" fmla="*/ 74741 h 41"/>
                    <a:gd name="T64" fmla="*/ 110594 w 83"/>
                    <a:gd name="T65" fmla="*/ 88327 h 41"/>
                    <a:gd name="T66" fmla="*/ 99811 w 83"/>
                    <a:gd name="T67" fmla="*/ 104698 h 41"/>
                    <a:gd name="T68" fmla="*/ 94097 w 83"/>
                    <a:gd name="T69" fmla="*/ 107605 h 41"/>
                    <a:gd name="T70" fmla="*/ 96907 w 83"/>
                    <a:gd name="T71" fmla="*/ 99702 h 41"/>
                    <a:gd name="T72" fmla="*/ 88407 w 83"/>
                    <a:gd name="T73" fmla="*/ 99702 h 41"/>
                    <a:gd name="T74" fmla="*/ 82713 w 83"/>
                    <a:gd name="T75" fmla="*/ 79859 h 41"/>
                    <a:gd name="T76" fmla="*/ 80527 w 83"/>
                    <a:gd name="T77" fmla="*/ 77551 h 41"/>
                    <a:gd name="T78" fmla="*/ 63546 w 83"/>
                    <a:gd name="T79" fmla="*/ 71956 h 41"/>
                    <a:gd name="T80" fmla="*/ 60643 w 83"/>
                    <a:gd name="T81" fmla="*/ 71956 h 41"/>
                    <a:gd name="T82" fmla="*/ 44262 w 83"/>
                    <a:gd name="T83" fmla="*/ 66268 h 41"/>
                    <a:gd name="T84" fmla="*/ 11379 w 83"/>
                    <a:gd name="T85" fmla="*/ 52707 h 41"/>
                    <a:gd name="T86" fmla="*/ 0 w 83"/>
                    <a:gd name="T87" fmla="*/ 47020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89158" name="Freeform 59"/>
              <p:cNvSpPr>
                <a:spLocks/>
              </p:cNvSpPr>
              <p:nvPr/>
            </p:nvSpPr>
            <p:spPr bwMode="auto">
              <a:xfrm>
                <a:off x="3880" y="1838"/>
                <a:ext cx="206" cy="351"/>
              </a:xfrm>
              <a:custGeom>
                <a:avLst/>
                <a:gdLst>
                  <a:gd name="T0" fmla="*/ 3554 w 40"/>
                  <a:gd name="T1" fmla="*/ 13548 h 72"/>
                  <a:gd name="T2" fmla="*/ 14744 w 40"/>
                  <a:gd name="T3" fmla="*/ 123747 h 72"/>
                  <a:gd name="T4" fmla="*/ 14744 w 40"/>
                  <a:gd name="T5" fmla="*/ 126531 h 72"/>
                  <a:gd name="T6" fmla="*/ 14744 w 40"/>
                  <a:gd name="T7" fmla="*/ 129309 h 72"/>
                  <a:gd name="T8" fmla="*/ 14744 w 40"/>
                  <a:gd name="T9" fmla="*/ 134964 h 72"/>
                  <a:gd name="T10" fmla="*/ 18303 w 40"/>
                  <a:gd name="T11" fmla="*/ 142857 h 72"/>
                  <a:gd name="T12" fmla="*/ 21857 w 40"/>
                  <a:gd name="T13" fmla="*/ 154216 h 72"/>
                  <a:gd name="T14" fmla="*/ 14744 w 40"/>
                  <a:gd name="T15" fmla="*/ 162674 h 72"/>
                  <a:gd name="T16" fmla="*/ 14744 w 40"/>
                  <a:gd name="T17" fmla="*/ 164980 h 72"/>
                  <a:gd name="T18" fmla="*/ 7107 w 40"/>
                  <a:gd name="T19" fmla="*/ 173443 h 72"/>
                  <a:gd name="T20" fmla="*/ 0 w 40"/>
                  <a:gd name="T21" fmla="*/ 179005 h 72"/>
                  <a:gd name="T22" fmla="*/ 0 w 40"/>
                  <a:gd name="T23" fmla="*/ 187580 h 72"/>
                  <a:gd name="T24" fmla="*/ 0 w 40"/>
                  <a:gd name="T25" fmla="*/ 195449 h 72"/>
                  <a:gd name="T26" fmla="*/ 0 w 40"/>
                  <a:gd name="T27" fmla="*/ 195449 h 72"/>
                  <a:gd name="T28" fmla="*/ 0 w 40"/>
                  <a:gd name="T29" fmla="*/ 198227 h 72"/>
                  <a:gd name="T30" fmla="*/ 0 w 40"/>
                  <a:gd name="T31" fmla="*/ 198227 h 72"/>
                  <a:gd name="T32" fmla="*/ 3554 w 40"/>
                  <a:gd name="T33" fmla="*/ 198227 h 72"/>
                  <a:gd name="T34" fmla="*/ 7107 w 40"/>
                  <a:gd name="T35" fmla="*/ 198227 h 72"/>
                  <a:gd name="T36" fmla="*/ 7107 w 40"/>
                  <a:gd name="T37" fmla="*/ 195449 h 72"/>
                  <a:gd name="T38" fmla="*/ 7107 w 40"/>
                  <a:gd name="T39" fmla="*/ 192548 h 72"/>
                  <a:gd name="T40" fmla="*/ 18303 w 40"/>
                  <a:gd name="T41" fmla="*/ 192548 h 72"/>
                  <a:gd name="T42" fmla="*/ 28830 w 40"/>
                  <a:gd name="T43" fmla="*/ 189769 h 72"/>
                  <a:gd name="T44" fmla="*/ 43574 w 40"/>
                  <a:gd name="T45" fmla="*/ 195449 h 72"/>
                  <a:gd name="T46" fmla="*/ 43574 w 40"/>
                  <a:gd name="T47" fmla="*/ 195449 h 72"/>
                  <a:gd name="T48" fmla="*/ 47133 w 40"/>
                  <a:gd name="T49" fmla="*/ 195449 h 72"/>
                  <a:gd name="T50" fmla="*/ 50686 w 40"/>
                  <a:gd name="T51" fmla="*/ 187580 h 72"/>
                  <a:gd name="T52" fmla="*/ 57634 w 40"/>
                  <a:gd name="T53" fmla="*/ 187580 h 72"/>
                  <a:gd name="T54" fmla="*/ 61877 w 40"/>
                  <a:gd name="T55" fmla="*/ 189769 h 72"/>
                  <a:gd name="T56" fmla="*/ 65431 w 40"/>
                  <a:gd name="T57" fmla="*/ 192548 h 72"/>
                  <a:gd name="T58" fmla="*/ 68984 w 40"/>
                  <a:gd name="T59" fmla="*/ 189769 h 72"/>
                  <a:gd name="T60" fmla="*/ 72409 w 40"/>
                  <a:gd name="T61" fmla="*/ 179005 h 72"/>
                  <a:gd name="T62" fmla="*/ 75932 w 40"/>
                  <a:gd name="T63" fmla="*/ 176222 h 72"/>
                  <a:gd name="T64" fmla="*/ 79490 w 40"/>
                  <a:gd name="T65" fmla="*/ 176222 h 72"/>
                  <a:gd name="T66" fmla="*/ 87287 w 40"/>
                  <a:gd name="T67" fmla="*/ 181901 h 72"/>
                  <a:gd name="T68" fmla="*/ 97788 w 40"/>
                  <a:gd name="T69" fmla="*/ 181901 h 72"/>
                  <a:gd name="T70" fmla="*/ 101342 w 40"/>
                  <a:gd name="T71" fmla="*/ 173443 h 72"/>
                  <a:gd name="T72" fmla="*/ 119645 w 40"/>
                  <a:gd name="T73" fmla="*/ 154216 h 72"/>
                  <a:gd name="T74" fmla="*/ 119645 w 40"/>
                  <a:gd name="T75" fmla="*/ 145753 h 72"/>
                  <a:gd name="T76" fmla="*/ 123064 w 40"/>
                  <a:gd name="T77" fmla="*/ 145753 h 72"/>
                  <a:gd name="T78" fmla="*/ 134415 w 40"/>
                  <a:gd name="T79" fmla="*/ 145753 h 72"/>
                  <a:gd name="T80" fmla="*/ 137809 w 40"/>
                  <a:gd name="T81" fmla="*/ 142857 h 72"/>
                  <a:gd name="T82" fmla="*/ 144921 w 40"/>
                  <a:gd name="T83" fmla="*/ 140644 h 72"/>
                  <a:gd name="T84" fmla="*/ 144921 w 40"/>
                  <a:gd name="T85" fmla="*/ 137865 h 72"/>
                  <a:gd name="T86" fmla="*/ 144921 w 40"/>
                  <a:gd name="T87" fmla="*/ 129309 h 72"/>
                  <a:gd name="T88" fmla="*/ 144921 w 40"/>
                  <a:gd name="T89" fmla="*/ 129309 h 72"/>
                  <a:gd name="T90" fmla="*/ 144921 w 40"/>
                  <a:gd name="T91" fmla="*/ 123747 h 72"/>
                  <a:gd name="T92" fmla="*/ 126618 w 40"/>
                  <a:gd name="T93" fmla="*/ 2779 h 72"/>
                  <a:gd name="T94" fmla="*/ 126618 w 40"/>
                  <a:gd name="T95" fmla="*/ 0 h 72"/>
                  <a:gd name="T96" fmla="*/ 32383 w 40"/>
                  <a:gd name="T97" fmla="*/ 8463 h 72"/>
                  <a:gd name="T98" fmla="*/ 28830 w 40"/>
                  <a:gd name="T99" fmla="*/ 11359 h 72"/>
                  <a:gd name="T100" fmla="*/ 21857 w 40"/>
                  <a:gd name="T101" fmla="*/ 13548 h 72"/>
                  <a:gd name="T102" fmla="*/ 18303 w 40"/>
                  <a:gd name="T103" fmla="*/ 16326 h 72"/>
                  <a:gd name="T104" fmla="*/ 10532 w 40"/>
                  <a:gd name="T105" fmla="*/ 16326 h 72"/>
                  <a:gd name="T106" fmla="*/ 3554 w 40"/>
                  <a:gd name="T107" fmla="*/ 13548 h 72"/>
                  <a:gd name="T108" fmla="*/ 3554 w 40"/>
                  <a:gd name="T109" fmla="*/ 13548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9" name="Freeform 60"/>
              <p:cNvSpPr>
                <a:spLocks/>
              </p:cNvSpPr>
              <p:nvPr/>
            </p:nvSpPr>
            <p:spPr bwMode="auto">
              <a:xfrm>
                <a:off x="4234" y="2350"/>
                <a:ext cx="353" cy="258"/>
              </a:xfrm>
              <a:custGeom>
                <a:avLst/>
                <a:gdLst>
                  <a:gd name="T0" fmla="*/ 143819 w 69"/>
                  <a:gd name="T1" fmla="*/ 144879 h 53"/>
                  <a:gd name="T2" fmla="*/ 132825 w 69"/>
                  <a:gd name="T3" fmla="*/ 142109 h 53"/>
                  <a:gd name="T4" fmla="*/ 129479 w 69"/>
                  <a:gd name="T5" fmla="*/ 131400 h 53"/>
                  <a:gd name="T6" fmla="*/ 115815 w 69"/>
                  <a:gd name="T7" fmla="*/ 120189 h 53"/>
                  <a:gd name="T8" fmla="*/ 108852 w 69"/>
                  <a:gd name="T9" fmla="*/ 106705 h 53"/>
                  <a:gd name="T10" fmla="*/ 101367 w 69"/>
                  <a:gd name="T11" fmla="*/ 101044 h 53"/>
                  <a:gd name="T12" fmla="*/ 87708 w 69"/>
                  <a:gd name="T13" fmla="*/ 93201 h 53"/>
                  <a:gd name="T14" fmla="*/ 80873 w 69"/>
                  <a:gd name="T15" fmla="*/ 87559 h 53"/>
                  <a:gd name="T16" fmla="*/ 77394 w 69"/>
                  <a:gd name="T17" fmla="*/ 82015 h 53"/>
                  <a:gd name="T18" fmla="*/ 52766 w 69"/>
                  <a:gd name="T19" fmla="*/ 68531 h 53"/>
                  <a:gd name="T20" fmla="*/ 45931 w 69"/>
                  <a:gd name="T21" fmla="*/ 62869 h 53"/>
                  <a:gd name="T22" fmla="*/ 34942 w 69"/>
                  <a:gd name="T23" fmla="*/ 51683 h 53"/>
                  <a:gd name="T24" fmla="*/ 28112 w 69"/>
                  <a:gd name="T25" fmla="*/ 43841 h 53"/>
                  <a:gd name="T26" fmla="*/ 3479 w 69"/>
                  <a:gd name="T27" fmla="*/ 38174 h 53"/>
                  <a:gd name="T28" fmla="*/ 3479 w 69"/>
                  <a:gd name="T29" fmla="*/ 27557 h 53"/>
                  <a:gd name="T30" fmla="*/ 10314 w 69"/>
                  <a:gd name="T31" fmla="*/ 21920 h 53"/>
                  <a:gd name="T32" fmla="*/ 10314 w 69"/>
                  <a:gd name="T33" fmla="*/ 19146 h 53"/>
                  <a:gd name="T34" fmla="*/ 28112 w 69"/>
                  <a:gd name="T35" fmla="*/ 13508 h 53"/>
                  <a:gd name="T36" fmla="*/ 41772 w 69"/>
                  <a:gd name="T37" fmla="*/ 8412 h 53"/>
                  <a:gd name="T38" fmla="*/ 45931 w 69"/>
                  <a:gd name="T39" fmla="*/ 5661 h 53"/>
                  <a:gd name="T40" fmla="*/ 108852 w 69"/>
                  <a:gd name="T41" fmla="*/ 2775 h 53"/>
                  <a:gd name="T42" fmla="*/ 108852 w 69"/>
                  <a:gd name="T43" fmla="*/ 5661 h 53"/>
                  <a:gd name="T44" fmla="*/ 122644 w 69"/>
                  <a:gd name="T45" fmla="*/ 10617 h 53"/>
                  <a:gd name="T46" fmla="*/ 178761 w 69"/>
                  <a:gd name="T47" fmla="*/ 10617 h 53"/>
                  <a:gd name="T48" fmla="*/ 238331 w 69"/>
                  <a:gd name="T49" fmla="*/ 46610 h 53"/>
                  <a:gd name="T50" fmla="*/ 231501 w 69"/>
                  <a:gd name="T51" fmla="*/ 51683 h 53"/>
                  <a:gd name="T52" fmla="*/ 220533 w 69"/>
                  <a:gd name="T53" fmla="*/ 65756 h 53"/>
                  <a:gd name="T54" fmla="*/ 217182 w 69"/>
                  <a:gd name="T55" fmla="*/ 76373 h 53"/>
                  <a:gd name="T56" fmla="*/ 217182 w 69"/>
                  <a:gd name="T57" fmla="*/ 82015 h 53"/>
                  <a:gd name="T58" fmla="*/ 210352 w 69"/>
                  <a:gd name="T59" fmla="*/ 84785 h 53"/>
                  <a:gd name="T60" fmla="*/ 206868 w 69"/>
                  <a:gd name="T61" fmla="*/ 90427 h 53"/>
                  <a:gd name="T62" fmla="*/ 200038 w 69"/>
                  <a:gd name="T63" fmla="*/ 95523 h 53"/>
                  <a:gd name="T64" fmla="*/ 185591 w 69"/>
                  <a:gd name="T65" fmla="*/ 106705 h 53"/>
                  <a:gd name="T66" fmla="*/ 175410 w 69"/>
                  <a:gd name="T67" fmla="*/ 112347 h 53"/>
                  <a:gd name="T68" fmla="*/ 171931 w 69"/>
                  <a:gd name="T69" fmla="*/ 117322 h 53"/>
                  <a:gd name="T70" fmla="*/ 160937 w 69"/>
                  <a:gd name="T71" fmla="*/ 120189 h 53"/>
                  <a:gd name="T72" fmla="*/ 160937 w 69"/>
                  <a:gd name="T73" fmla="*/ 122964 h 53"/>
                  <a:gd name="T74" fmla="*/ 157586 w 69"/>
                  <a:gd name="T75" fmla="*/ 128625 h 53"/>
                  <a:gd name="T76" fmla="*/ 150782 w 69"/>
                  <a:gd name="T77" fmla="*/ 131400 h 53"/>
                  <a:gd name="T78" fmla="*/ 150782 w 69"/>
                  <a:gd name="T79" fmla="*/ 131400 h 53"/>
                  <a:gd name="T80" fmla="*/ 150782 w 69"/>
                  <a:gd name="T81" fmla="*/ 134145 h 53"/>
                  <a:gd name="T82" fmla="*/ 154108 w 69"/>
                  <a:gd name="T83" fmla="*/ 136467 h 53"/>
                  <a:gd name="T84" fmla="*/ 147303 w 69"/>
                  <a:gd name="T85" fmla="*/ 139242 h 53"/>
                  <a:gd name="T86" fmla="*/ 143819 w 69"/>
                  <a:gd name="T87" fmla="*/ 142109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60" name="Freeform 61"/>
              <p:cNvSpPr>
                <a:spLocks/>
              </p:cNvSpPr>
              <p:nvPr/>
            </p:nvSpPr>
            <p:spPr bwMode="auto">
              <a:xfrm>
                <a:off x="4074" y="2384"/>
                <a:ext cx="376" cy="376"/>
              </a:xfrm>
              <a:custGeom>
                <a:avLst/>
                <a:gdLst>
                  <a:gd name="T0" fmla="*/ 32393 w 73"/>
                  <a:gd name="T1" fmla="*/ 113762 h 77"/>
                  <a:gd name="T2" fmla="*/ 40165 w 73"/>
                  <a:gd name="T3" fmla="*/ 122254 h 77"/>
                  <a:gd name="T4" fmla="*/ 47144 w 73"/>
                  <a:gd name="T5" fmla="*/ 127977 h 77"/>
                  <a:gd name="T6" fmla="*/ 47144 w 73"/>
                  <a:gd name="T7" fmla="*/ 135892 h 77"/>
                  <a:gd name="T8" fmla="*/ 50698 w 73"/>
                  <a:gd name="T9" fmla="*/ 138681 h 77"/>
                  <a:gd name="T10" fmla="*/ 47144 w 73"/>
                  <a:gd name="T11" fmla="*/ 152988 h 77"/>
                  <a:gd name="T12" fmla="*/ 43590 w 73"/>
                  <a:gd name="T13" fmla="*/ 166627 h 77"/>
                  <a:gd name="T14" fmla="*/ 50698 w 73"/>
                  <a:gd name="T15" fmla="*/ 188757 h 77"/>
                  <a:gd name="T16" fmla="*/ 57677 w 73"/>
                  <a:gd name="T17" fmla="*/ 197244 h 77"/>
                  <a:gd name="T18" fmla="*/ 61896 w 73"/>
                  <a:gd name="T19" fmla="*/ 205281 h 77"/>
                  <a:gd name="T20" fmla="*/ 65450 w 73"/>
                  <a:gd name="T21" fmla="*/ 210980 h 77"/>
                  <a:gd name="T22" fmla="*/ 210431 w 73"/>
                  <a:gd name="T23" fmla="*/ 210980 h 77"/>
                  <a:gd name="T24" fmla="*/ 217544 w 73"/>
                  <a:gd name="T25" fmla="*/ 213768 h 77"/>
                  <a:gd name="T26" fmla="*/ 213985 w 73"/>
                  <a:gd name="T27" fmla="*/ 197244 h 77"/>
                  <a:gd name="T28" fmla="*/ 217544 w 73"/>
                  <a:gd name="T29" fmla="*/ 191662 h 77"/>
                  <a:gd name="T30" fmla="*/ 232291 w 73"/>
                  <a:gd name="T31" fmla="*/ 191662 h 77"/>
                  <a:gd name="T32" fmla="*/ 242824 w 73"/>
                  <a:gd name="T33" fmla="*/ 191662 h 77"/>
                  <a:gd name="T34" fmla="*/ 242824 w 73"/>
                  <a:gd name="T35" fmla="*/ 180241 h 77"/>
                  <a:gd name="T36" fmla="*/ 242824 w 73"/>
                  <a:gd name="T37" fmla="*/ 172325 h 77"/>
                  <a:gd name="T38" fmla="*/ 249777 w 73"/>
                  <a:gd name="T39" fmla="*/ 147289 h 77"/>
                  <a:gd name="T40" fmla="*/ 257575 w 73"/>
                  <a:gd name="T41" fmla="*/ 133080 h 77"/>
                  <a:gd name="T42" fmla="*/ 264683 w 73"/>
                  <a:gd name="T43" fmla="*/ 130765 h 77"/>
                  <a:gd name="T44" fmla="*/ 264683 w 73"/>
                  <a:gd name="T45" fmla="*/ 127977 h 77"/>
                  <a:gd name="T46" fmla="*/ 261129 w 73"/>
                  <a:gd name="T47" fmla="*/ 127977 h 77"/>
                  <a:gd name="T48" fmla="*/ 249777 w 73"/>
                  <a:gd name="T49" fmla="*/ 125042 h 77"/>
                  <a:gd name="T50" fmla="*/ 246378 w 73"/>
                  <a:gd name="T51" fmla="*/ 113762 h 77"/>
                  <a:gd name="T52" fmla="*/ 232291 w 73"/>
                  <a:gd name="T53" fmla="*/ 102936 h 77"/>
                  <a:gd name="T54" fmla="*/ 224518 w 73"/>
                  <a:gd name="T55" fmla="*/ 88726 h 77"/>
                  <a:gd name="T56" fmla="*/ 217544 w 73"/>
                  <a:gd name="T57" fmla="*/ 83028 h 77"/>
                  <a:gd name="T58" fmla="*/ 202633 w 73"/>
                  <a:gd name="T59" fmla="*/ 75112 h 77"/>
                  <a:gd name="T60" fmla="*/ 195680 w 73"/>
                  <a:gd name="T61" fmla="*/ 69389 h 77"/>
                  <a:gd name="T62" fmla="*/ 192126 w 73"/>
                  <a:gd name="T63" fmla="*/ 63690 h 77"/>
                  <a:gd name="T64" fmla="*/ 166846 w 73"/>
                  <a:gd name="T65" fmla="*/ 50076 h 77"/>
                  <a:gd name="T66" fmla="*/ 159733 w 73"/>
                  <a:gd name="T67" fmla="*/ 44353 h 77"/>
                  <a:gd name="T68" fmla="*/ 148541 w 73"/>
                  <a:gd name="T69" fmla="*/ 33527 h 77"/>
                  <a:gd name="T70" fmla="*/ 141428 w 73"/>
                  <a:gd name="T71" fmla="*/ 25036 h 77"/>
                  <a:gd name="T72" fmla="*/ 116148 w 73"/>
                  <a:gd name="T73" fmla="*/ 19337 h 77"/>
                  <a:gd name="T74" fmla="*/ 116148 w 73"/>
                  <a:gd name="T75" fmla="*/ 8487 h 77"/>
                  <a:gd name="T76" fmla="*/ 123122 w 73"/>
                  <a:gd name="T77" fmla="*/ 2788 h 77"/>
                  <a:gd name="T78" fmla="*/ 123122 w 73"/>
                  <a:gd name="T79" fmla="*/ 0 h 77"/>
                  <a:gd name="T80" fmla="*/ 0 w 73"/>
                  <a:gd name="T81" fmla="*/ 13614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9131" name="Freeform 62"/>
            <p:cNvSpPr>
              <a:spLocks/>
            </p:cNvSpPr>
            <p:nvPr/>
          </p:nvSpPr>
          <p:spPr bwMode="auto">
            <a:xfrm>
              <a:off x="4428" y="1916"/>
              <a:ext cx="319" cy="141"/>
            </a:xfrm>
            <a:custGeom>
              <a:avLst/>
              <a:gdLst>
                <a:gd name="T0" fmla="*/ 129663 w 62"/>
                <a:gd name="T1" fmla="*/ 5625 h 29"/>
                <a:gd name="T2" fmla="*/ 6936 w 62"/>
                <a:gd name="T3" fmla="*/ 46428 h 29"/>
                <a:gd name="T4" fmla="*/ 14720 w 62"/>
                <a:gd name="T5" fmla="*/ 43569 h 29"/>
                <a:gd name="T6" fmla="*/ 28751 w 62"/>
                <a:gd name="T7" fmla="*/ 35177 h 29"/>
                <a:gd name="T8" fmla="*/ 35687 w 62"/>
                <a:gd name="T9" fmla="*/ 29644 h 29"/>
                <a:gd name="T10" fmla="*/ 39921 w 62"/>
                <a:gd name="T11" fmla="*/ 27349 h 29"/>
                <a:gd name="T12" fmla="*/ 50402 w 62"/>
                <a:gd name="T13" fmla="*/ 24587 h 29"/>
                <a:gd name="T14" fmla="*/ 68642 w 62"/>
                <a:gd name="T15" fmla="*/ 18957 h 29"/>
                <a:gd name="T16" fmla="*/ 75737 w 62"/>
                <a:gd name="T17" fmla="*/ 21845 h 29"/>
                <a:gd name="T18" fmla="*/ 82672 w 62"/>
                <a:gd name="T19" fmla="*/ 21845 h 29"/>
                <a:gd name="T20" fmla="*/ 90431 w 62"/>
                <a:gd name="T21" fmla="*/ 32411 h 29"/>
                <a:gd name="T22" fmla="*/ 97393 w 62"/>
                <a:gd name="T23" fmla="*/ 32411 h 29"/>
                <a:gd name="T24" fmla="*/ 97393 w 62"/>
                <a:gd name="T25" fmla="*/ 38036 h 29"/>
                <a:gd name="T26" fmla="*/ 112087 w 62"/>
                <a:gd name="T27" fmla="*/ 40802 h 29"/>
                <a:gd name="T28" fmla="*/ 122594 w 62"/>
                <a:gd name="T29" fmla="*/ 46428 h 29"/>
                <a:gd name="T30" fmla="*/ 126118 w 62"/>
                <a:gd name="T31" fmla="*/ 51368 h 29"/>
                <a:gd name="T32" fmla="*/ 115632 w 62"/>
                <a:gd name="T33" fmla="*/ 68152 h 29"/>
                <a:gd name="T34" fmla="*/ 126118 w 62"/>
                <a:gd name="T35" fmla="*/ 73213 h 29"/>
                <a:gd name="T36" fmla="*/ 137288 w 62"/>
                <a:gd name="T37" fmla="*/ 75980 h 29"/>
                <a:gd name="T38" fmla="*/ 140833 w 62"/>
                <a:gd name="T39" fmla="*/ 75980 h 29"/>
                <a:gd name="T40" fmla="*/ 151319 w 62"/>
                <a:gd name="T41" fmla="*/ 73213 h 29"/>
                <a:gd name="T42" fmla="*/ 166034 w 62"/>
                <a:gd name="T43" fmla="*/ 78838 h 29"/>
                <a:gd name="T44" fmla="*/ 169585 w 62"/>
                <a:gd name="T45" fmla="*/ 75980 h 29"/>
                <a:gd name="T46" fmla="*/ 162623 w 62"/>
                <a:gd name="T47" fmla="*/ 70447 h 29"/>
                <a:gd name="T48" fmla="*/ 158414 w 62"/>
                <a:gd name="T49" fmla="*/ 68152 h 29"/>
                <a:gd name="T50" fmla="*/ 162623 w 62"/>
                <a:gd name="T51" fmla="*/ 65409 h 29"/>
                <a:gd name="T52" fmla="*/ 158414 w 62"/>
                <a:gd name="T53" fmla="*/ 62643 h 29"/>
                <a:gd name="T54" fmla="*/ 147929 w 62"/>
                <a:gd name="T55" fmla="*/ 51368 h 29"/>
                <a:gd name="T56" fmla="*/ 147929 w 62"/>
                <a:gd name="T57" fmla="*/ 43569 h 29"/>
                <a:gd name="T58" fmla="*/ 147929 w 62"/>
                <a:gd name="T59" fmla="*/ 32411 h 29"/>
                <a:gd name="T60" fmla="*/ 147929 w 62"/>
                <a:gd name="T61" fmla="*/ 27349 h 29"/>
                <a:gd name="T62" fmla="*/ 147929 w 62"/>
                <a:gd name="T63" fmla="*/ 24587 h 29"/>
                <a:gd name="T64" fmla="*/ 158414 w 62"/>
                <a:gd name="T65" fmla="*/ 16215 h 29"/>
                <a:gd name="T66" fmla="*/ 162623 w 62"/>
                <a:gd name="T67" fmla="*/ 10565 h 29"/>
                <a:gd name="T68" fmla="*/ 169585 w 62"/>
                <a:gd name="T69" fmla="*/ 10565 h 29"/>
                <a:gd name="T70" fmla="*/ 162623 w 62"/>
                <a:gd name="T71" fmla="*/ 21845 h 29"/>
                <a:gd name="T72" fmla="*/ 158414 w 62"/>
                <a:gd name="T73" fmla="*/ 27349 h 29"/>
                <a:gd name="T74" fmla="*/ 166034 w 62"/>
                <a:gd name="T75" fmla="*/ 32411 h 29"/>
                <a:gd name="T76" fmla="*/ 166034 w 62"/>
                <a:gd name="T77" fmla="*/ 43569 h 29"/>
                <a:gd name="T78" fmla="*/ 162623 w 62"/>
                <a:gd name="T79" fmla="*/ 49194 h 29"/>
                <a:gd name="T80" fmla="*/ 166034 w 62"/>
                <a:gd name="T81" fmla="*/ 51368 h 29"/>
                <a:gd name="T82" fmla="*/ 166034 w 62"/>
                <a:gd name="T83" fmla="*/ 57017 h 29"/>
                <a:gd name="T84" fmla="*/ 169585 w 62"/>
                <a:gd name="T85" fmla="*/ 65409 h 29"/>
                <a:gd name="T86" fmla="*/ 180065 w 62"/>
                <a:gd name="T87" fmla="*/ 68152 h 29"/>
                <a:gd name="T88" fmla="*/ 187824 w 62"/>
                <a:gd name="T89" fmla="*/ 65409 h 29"/>
                <a:gd name="T90" fmla="*/ 187824 w 62"/>
                <a:gd name="T91" fmla="*/ 70447 h 29"/>
                <a:gd name="T92" fmla="*/ 191369 w 62"/>
                <a:gd name="T93" fmla="*/ 75980 h 29"/>
                <a:gd name="T94" fmla="*/ 198305 w 62"/>
                <a:gd name="T95" fmla="*/ 78838 h 29"/>
                <a:gd name="T96" fmla="*/ 201855 w 62"/>
                <a:gd name="T97" fmla="*/ 75980 h 29"/>
                <a:gd name="T98" fmla="*/ 220120 w 62"/>
                <a:gd name="T99" fmla="*/ 70447 h 29"/>
                <a:gd name="T100" fmla="*/ 223511 w 62"/>
                <a:gd name="T101" fmla="*/ 51368 h 29"/>
                <a:gd name="T102" fmla="*/ 194786 w 62"/>
                <a:gd name="T103" fmla="*/ 57017 h 29"/>
                <a:gd name="T104" fmla="*/ 169585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32" name="Freeform 63"/>
            <p:cNvSpPr>
              <a:spLocks/>
            </p:cNvSpPr>
            <p:nvPr/>
          </p:nvSpPr>
          <p:spPr bwMode="auto">
            <a:xfrm>
              <a:off x="4670" y="1901"/>
              <a:ext cx="77" cy="117"/>
            </a:xfrm>
            <a:custGeom>
              <a:avLst/>
              <a:gdLst>
                <a:gd name="T0" fmla="*/ 53438 w 15"/>
                <a:gd name="T1" fmla="*/ 60484 h 24"/>
                <a:gd name="T2" fmla="*/ 53438 w 15"/>
                <a:gd name="T3" fmla="*/ 55375 h 24"/>
                <a:gd name="T4" fmla="*/ 50040 w 15"/>
                <a:gd name="T5" fmla="*/ 49696 h 24"/>
                <a:gd name="T6" fmla="*/ 43007 w 15"/>
                <a:gd name="T7" fmla="*/ 44036 h 24"/>
                <a:gd name="T8" fmla="*/ 35441 w 15"/>
                <a:gd name="T9" fmla="*/ 41257 h 24"/>
                <a:gd name="T10" fmla="*/ 31909 w 15"/>
                <a:gd name="T11" fmla="*/ 38478 h 24"/>
                <a:gd name="T12" fmla="*/ 31909 w 15"/>
                <a:gd name="T13" fmla="*/ 32799 h 24"/>
                <a:gd name="T14" fmla="*/ 25035 w 15"/>
                <a:gd name="T15" fmla="*/ 24906 h 24"/>
                <a:gd name="T16" fmla="*/ 21504 w 15"/>
                <a:gd name="T17" fmla="*/ 22006 h 24"/>
                <a:gd name="T18" fmla="*/ 17997 w 15"/>
                <a:gd name="T19" fmla="*/ 16326 h 24"/>
                <a:gd name="T20" fmla="*/ 14599 w 15"/>
                <a:gd name="T21" fmla="*/ 13548 h 24"/>
                <a:gd name="T22" fmla="*/ 14599 w 15"/>
                <a:gd name="T23" fmla="*/ 11359 h 24"/>
                <a:gd name="T24" fmla="*/ 14599 w 15"/>
                <a:gd name="T25" fmla="*/ 11359 h 24"/>
                <a:gd name="T26" fmla="*/ 14599 w 15"/>
                <a:gd name="T27" fmla="*/ 8463 h 24"/>
                <a:gd name="T28" fmla="*/ 17997 w 15"/>
                <a:gd name="T29" fmla="*/ 0 h 24"/>
                <a:gd name="T30" fmla="*/ 14599 w 15"/>
                <a:gd name="T31" fmla="*/ 0 h 24"/>
                <a:gd name="T32" fmla="*/ 6904 w 15"/>
                <a:gd name="T33" fmla="*/ 0 h 24"/>
                <a:gd name="T34" fmla="*/ 3506 w 15"/>
                <a:gd name="T35" fmla="*/ 2779 h 24"/>
                <a:gd name="T36" fmla="*/ 3506 w 15"/>
                <a:gd name="T37" fmla="*/ 5679 h 24"/>
                <a:gd name="T38" fmla="*/ 3506 w 15"/>
                <a:gd name="T39" fmla="*/ 8463 h 24"/>
                <a:gd name="T40" fmla="*/ 0 w 15"/>
                <a:gd name="T41" fmla="*/ 8463 h 24"/>
                <a:gd name="T42" fmla="*/ 25035 w 15"/>
                <a:gd name="T43" fmla="*/ 66047 h 24"/>
                <a:gd name="T44" fmla="*/ 53438 w 15"/>
                <a:gd name="T45" fmla="*/ 60484 h 24"/>
                <a:gd name="T46" fmla="*/ 53438 w 15"/>
                <a:gd name="T47" fmla="*/ 60484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33" name="Freeform 64"/>
            <p:cNvSpPr>
              <a:spLocks/>
            </p:cNvSpPr>
            <p:nvPr/>
          </p:nvSpPr>
          <p:spPr bwMode="auto">
            <a:xfrm>
              <a:off x="4690" y="1765"/>
              <a:ext cx="97" cy="205"/>
            </a:xfrm>
            <a:custGeom>
              <a:avLst/>
              <a:gdLst>
                <a:gd name="T0" fmla="*/ 0 w 19"/>
                <a:gd name="T1" fmla="*/ 85695 h 42"/>
                <a:gd name="T2" fmla="*/ 0 w 19"/>
                <a:gd name="T3" fmla="*/ 88482 h 42"/>
                <a:gd name="T4" fmla="*/ 6775 w 19"/>
                <a:gd name="T5" fmla="*/ 94198 h 42"/>
                <a:gd name="T6" fmla="*/ 21034 w 19"/>
                <a:gd name="T7" fmla="*/ 102681 h 42"/>
                <a:gd name="T8" fmla="*/ 31275 w 19"/>
                <a:gd name="T9" fmla="*/ 105014 h 42"/>
                <a:gd name="T10" fmla="*/ 34588 w 19"/>
                <a:gd name="T11" fmla="*/ 110710 h 42"/>
                <a:gd name="T12" fmla="*/ 38055 w 19"/>
                <a:gd name="T13" fmla="*/ 116401 h 42"/>
                <a:gd name="T14" fmla="*/ 44829 w 19"/>
                <a:gd name="T15" fmla="*/ 107801 h 42"/>
                <a:gd name="T16" fmla="*/ 48168 w 19"/>
                <a:gd name="T17" fmla="*/ 97107 h 42"/>
                <a:gd name="T18" fmla="*/ 59088 w 19"/>
                <a:gd name="T19" fmla="*/ 82908 h 42"/>
                <a:gd name="T20" fmla="*/ 65863 w 19"/>
                <a:gd name="T21" fmla="*/ 72092 h 42"/>
                <a:gd name="T22" fmla="*/ 62529 w 19"/>
                <a:gd name="T23" fmla="*/ 52792 h 42"/>
                <a:gd name="T24" fmla="*/ 59088 w 19"/>
                <a:gd name="T25" fmla="*/ 35807 h 42"/>
                <a:gd name="T26" fmla="*/ 48168 w 19"/>
                <a:gd name="T27" fmla="*/ 38594 h 42"/>
                <a:gd name="T28" fmla="*/ 44829 w 19"/>
                <a:gd name="T29" fmla="*/ 38594 h 42"/>
                <a:gd name="T30" fmla="*/ 41388 w 19"/>
                <a:gd name="T31" fmla="*/ 38594 h 42"/>
                <a:gd name="T32" fmla="*/ 44829 w 19"/>
                <a:gd name="T33" fmla="*/ 30711 h 42"/>
                <a:gd name="T34" fmla="*/ 48168 w 19"/>
                <a:gd name="T35" fmla="*/ 30711 h 42"/>
                <a:gd name="T36" fmla="*/ 52283 w 19"/>
                <a:gd name="T37" fmla="*/ 22086 h 42"/>
                <a:gd name="T38" fmla="*/ 55749 w 19"/>
                <a:gd name="T39" fmla="*/ 16512 h 42"/>
                <a:gd name="T40" fmla="*/ 13580 w 19"/>
                <a:gd name="T41" fmla="*/ 0 h 42"/>
                <a:gd name="T42" fmla="*/ 10241 w 19"/>
                <a:gd name="T43" fmla="*/ 5696 h 42"/>
                <a:gd name="T44" fmla="*/ 6775 w 19"/>
                <a:gd name="T45" fmla="*/ 16512 h 42"/>
                <a:gd name="T46" fmla="*/ 0 w 19"/>
                <a:gd name="T47" fmla="*/ 22086 h 42"/>
                <a:gd name="T48" fmla="*/ 3466 w 19"/>
                <a:gd name="T49" fmla="*/ 24990 h 42"/>
                <a:gd name="T50" fmla="*/ 3466 w 19"/>
                <a:gd name="T51" fmla="*/ 30711 h 42"/>
                <a:gd name="T52" fmla="*/ 3466 w 19"/>
                <a:gd name="T53" fmla="*/ 41405 h 42"/>
                <a:gd name="T54" fmla="*/ 10241 w 19"/>
                <a:gd name="T55" fmla="*/ 47101 h 42"/>
                <a:gd name="T56" fmla="*/ 17695 w 19"/>
                <a:gd name="T57" fmla="*/ 50005 h 42"/>
                <a:gd name="T58" fmla="*/ 24475 w 19"/>
                <a:gd name="T59" fmla="*/ 52792 h 42"/>
                <a:gd name="T60" fmla="*/ 31275 w 19"/>
                <a:gd name="T61" fmla="*/ 58488 h 42"/>
                <a:gd name="T62" fmla="*/ 13580 w 19"/>
                <a:gd name="T63" fmla="*/ 66396 h 42"/>
                <a:gd name="T64" fmla="*/ 3466 w 19"/>
                <a:gd name="T65" fmla="*/ 77783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34" name="Freeform 65"/>
            <p:cNvSpPr>
              <a:spLocks/>
            </p:cNvSpPr>
            <p:nvPr/>
          </p:nvSpPr>
          <p:spPr bwMode="auto">
            <a:xfrm>
              <a:off x="4777" y="1672"/>
              <a:ext cx="118" cy="107"/>
            </a:xfrm>
            <a:custGeom>
              <a:avLst/>
              <a:gdLst>
                <a:gd name="T0" fmla="*/ 0 w 23"/>
                <a:gd name="T1" fmla="*/ 10574 h 22"/>
                <a:gd name="T2" fmla="*/ 28346 w 23"/>
                <a:gd name="T3" fmla="*/ 5632 h 22"/>
                <a:gd name="T4" fmla="*/ 28346 w 23"/>
                <a:gd name="T5" fmla="*/ 8400 h 22"/>
                <a:gd name="T6" fmla="*/ 31875 w 23"/>
                <a:gd name="T7" fmla="*/ 8400 h 22"/>
                <a:gd name="T8" fmla="*/ 31875 w 23"/>
                <a:gd name="T9" fmla="*/ 8400 h 22"/>
                <a:gd name="T10" fmla="*/ 71303 w 23"/>
                <a:gd name="T11" fmla="*/ 0 h 22"/>
                <a:gd name="T12" fmla="*/ 81702 w 23"/>
                <a:gd name="T13" fmla="*/ 24625 h 22"/>
                <a:gd name="T14" fmla="*/ 81702 w 23"/>
                <a:gd name="T15" fmla="*/ 27392 h 22"/>
                <a:gd name="T16" fmla="*/ 78331 w 23"/>
                <a:gd name="T17" fmla="*/ 27392 h 22"/>
                <a:gd name="T18" fmla="*/ 81702 w 23"/>
                <a:gd name="T19" fmla="*/ 30257 h 22"/>
                <a:gd name="T20" fmla="*/ 81702 w 23"/>
                <a:gd name="T21" fmla="*/ 30257 h 22"/>
                <a:gd name="T22" fmla="*/ 74807 w 23"/>
                <a:gd name="T23" fmla="*/ 32455 h 22"/>
                <a:gd name="T24" fmla="*/ 60221 w 23"/>
                <a:gd name="T25" fmla="*/ 35198 h 22"/>
                <a:gd name="T26" fmla="*/ 56855 w 23"/>
                <a:gd name="T27" fmla="*/ 35198 h 22"/>
                <a:gd name="T28" fmla="*/ 56855 w 23"/>
                <a:gd name="T29" fmla="*/ 35198 h 22"/>
                <a:gd name="T30" fmla="*/ 56855 w 23"/>
                <a:gd name="T31" fmla="*/ 38082 h 22"/>
                <a:gd name="T32" fmla="*/ 56855 w 23"/>
                <a:gd name="T33" fmla="*/ 38082 h 22"/>
                <a:gd name="T34" fmla="*/ 46456 w 23"/>
                <a:gd name="T35" fmla="*/ 40855 h 22"/>
                <a:gd name="T36" fmla="*/ 35374 w 23"/>
                <a:gd name="T37" fmla="*/ 43598 h 22"/>
                <a:gd name="T38" fmla="*/ 35374 w 23"/>
                <a:gd name="T39" fmla="*/ 43598 h 22"/>
                <a:gd name="T40" fmla="*/ 28346 w 23"/>
                <a:gd name="T41" fmla="*/ 49249 h 22"/>
                <a:gd name="T42" fmla="*/ 10399 w 23"/>
                <a:gd name="T43" fmla="*/ 57055 h 22"/>
                <a:gd name="T44" fmla="*/ 6895 w 23"/>
                <a:gd name="T45" fmla="*/ 59823 h 22"/>
                <a:gd name="T46" fmla="*/ 0 w 23"/>
                <a:gd name="T47" fmla="*/ 57055 h 22"/>
                <a:gd name="T48" fmla="*/ 6895 w 23"/>
                <a:gd name="T49" fmla="*/ 51428 h 22"/>
                <a:gd name="T50" fmla="*/ 6895 w 23"/>
                <a:gd name="T51" fmla="*/ 49249 h 22"/>
                <a:gd name="T52" fmla="*/ 6895 w 23"/>
                <a:gd name="T53" fmla="*/ 46482 h 22"/>
                <a:gd name="T54" fmla="*/ 0 w 23"/>
                <a:gd name="T55" fmla="*/ 10574 h 22"/>
                <a:gd name="T56" fmla="*/ 0 w 23"/>
                <a:gd name="T57" fmla="*/ 10574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35" name="Freeform 66"/>
            <p:cNvSpPr>
              <a:spLocks/>
            </p:cNvSpPr>
            <p:nvPr/>
          </p:nvSpPr>
          <p:spPr bwMode="auto">
            <a:xfrm>
              <a:off x="4772" y="1589"/>
              <a:ext cx="232" cy="112"/>
            </a:xfrm>
            <a:custGeom>
              <a:avLst/>
              <a:gdLst>
                <a:gd name="T0" fmla="*/ 36733 w 45"/>
                <a:gd name="T1" fmla="*/ 19162 h 23"/>
                <a:gd name="T2" fmla="*/ 87552 w 45"/>
                <a:gd name="T3" fmla="*/ 8419 h 23"/>
                <a:gd name="T4" fmla="*/ 91114 w 45"/>
                <a:gd name="T5" fmla="*/ 8419 h 23"/>
                <a:gd name="T6" fmla="*/ 91114 w 45"/>
                <a:gd name="T7" fmla="*/ 5668 h 23"/>
                <a:gd name="T8" fmla="*/ 98265 w 45"/>
                <a:gd name="T9" fmla="*/ 0 h 23"/>
                <a:gd name="T10" fmla="*/ 105921 w 45"/>
                <a:gd name="T11" fmla="*/ 0 h 23"/>
                <a:gd name="T12" fmla="*/ 113046 w 45"/>
                <a:gd name="T13" fmla="*/ 8419 h 23"/>
                <a:gd name="T14" fmla="*/ 116603 w 45"/>
                <a:gd name="T15" fmla="*/ 13518 h 23"/>
                <a:gd name="T16" fmla="*/ 109483 w 45"/>
                <a:gd name="T17" fmla="*/ 19162 h 23"/>
                <a:gd name="T18" fmla="*/ 105921 w 45"/>
                <a:gd name="T19" fmla="*/ 27601 h 23"/>
                <a:gd name="T20" fmla="*/ 120032 w 45"/>
                <a:gd name="T21" fmla="*/ 27601 h 23"/>
                <a:gd name="T22" fmla="*/ 131410 w 45"/>
                <a:gd name="T23" fmla="*/ 40997 h 23"/>
                <a:gd name="T24" fmla="*/ 149088 w 45"/>
                <a:gd name="T25" fmla="*/ 43870 h 23"/>
                <a:gd name="T26" fmla="*/ 156899 w 45"/>
                <a:gd name="T27" fmla="*/ 38226 h 23"/>
                <a:gd name="T28" fmla="*/ 153337 w 45"/>
                <a:gd name="T29" fmla="*/ 32558 h 23"/>
                <a:gd name="T30" fmla="*/ 145526 w 45"/>
                <a:gd name="T31" fmla="*/ 27601 h 23"/>
                <a:gd name="T32" fmla="*/ 153337 w 45"/>
                <a:gd name="T33" fmla="*/ 30376 h 23"/>
                <a:gd name="T34" fmla="*/ 163890 w 45"/>
                <a:gd name="T35" fmla="*/ 43870 h 23"/>
                <a:gd name="T36" fmla="*/ 160327 w 45"/>
                <a:gd name="T37" fmla="*/ 46641 h 23"/>
                <a:gd name="T38" fmla="*/ 145526 w 45"/>
                <a:gd name="T39" fmla="*/ 52309 h 23"/>
                <a:gd name="T40" fmla="*/ 134972 w 45"/>
                <a:gd name="T41" fmla="*/ 57383 h 23"/>
                <a:gd name="T42" fmla="*/ 134972 w 45"/>
                <a:gd name="T43" fmla="*/ 54490 h 23"/>
                <a:gd name="T44" fmla="*/ 131410 w 45"/>
                <a:gd name="T45" fmla="*/ 49538 h 23"/>
                <a:gd name="T46" fmla="*/ 123594 w 45"/>
                <a:gd name="T47" fmla="*/ 60159 h 23"/>
                <a:gd name="T48" fmla="*/ 116603 w 45"/>
                <a:gd name="T49" fmla="*/ 60159 h 23"/>
                <a:gd name="T50" fmla="*/ 116603 w 45"/>
                <a:gd name="T51" fmla="*/ 57383 h 23"/>
                <a:gd name="T52" fmla="*/ 109483 w 45"/>
                <a:gd name="T53" fmla="*/ 54490 h 23"/>
                <a:gd name="T54" fmla="*/ 101668 w 45"/>
                <a:gd name="T55" fmla="*/ 52309 h 23"/>
                <a:gd name="T56" fmla="*/ 98265 w 45"/>
                <a:gd name="T57" fmla="*/ 46641 h 23"/>
                <a:gd name="T58" fmla="*/ 76338 w 45"/>
                <a:gd name="T59" fmla="*/ 46641 h 23"/>
                <a:gd name="T60" fmla="*/ 36733 w 45"/>
                <a:gd name="T61" fmla="*/ 54490 h 23"/>
                <a:gd name="T62" fmla="*/ 32480 w 45"/>
                <a:gd name="T63" fmla="*/ 52309 h 23"/>
                <a:gd name="T64" fmla="*/ 0 w 45"/>
                <a:gd name="T65" fmla="*/ 57383 h 23"/>
                <a:gd name="T66" fmla="*/ 0 w 45"/>
                <a:gd name="T67" fmla="*/ 24708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36" name="Freeform 67"/>
            <p:cNvSpPr>
              <a:spLocks/>
            </p:cNvSpPr>
            <p:nvPr/>
          </p:nvSpPr>
          <p:spPr bwMode="auto">
            <a:xfrm>
              <a:off x="4880" y="1662"/>
              <a:ext cx="61" cy="64"/>
            </a:xfrm>
            <a:custGeom>
              <a:avLst/>
              <a:gdLst>
                <a:gd name="T0" fmla="*/ 0 w 12"/>
                <a:gd name="T1" fmla="*/ 5839 h 13"/>
                <a:gd name="T2" fmla="*/ 9974 w 12"/>
                <a:gd name="T3" fmla="*/ 31749 h 13"/>
                <a:gd name="T4" fmla="*/ 9974 w 12"/>
                <a:gd name="T5" fmla="*/ 34609 h 13"/>
                <a:gd name="T6" fmla="*/ 6695 w 12"/>
                <a:gd name="T7" fmla="*/ 34609 h 13"/>
                <a:gd name="T8" fmla="*/ 9974 w 12"/>
                <a:gd name="T9" fmla="*/ 37593 h 13"/>
                <a:gd name="T10" fmla="*/ 9974 w 12"/>
                <a:gd name="T11" fmla="*/ 37593 h 13"/>
                <a:gd name="T12" fmla="*/ 9974 w 12"/>
                <a:gd name="T13" fmla="*/ 37593 h 13"/>
                <a:gd name="T14" fmla="*/ 20750 w 12"/>
                <a:gd name="T15" fmla="*/ 34609 h 13"/>
                <a:gd name="T16" fmla="*/ 24034 w 12"/>
                <a:gd name="T17" fmla="*/ 31749 h 13"/>
                <a:gd name="T18" fmla="*/ 24034 w 12"/>
                <a:gd name="T19" fmla="*/ 28746 h 13"/>
                <a:gd name="T20" fmla="*/ 24034 w 12"/>
                <a:gd name="T21" fmla="*/ 25886 h 13"/>
                <a:gd name="T22" fmla="*/ 24034 w 12"/>
                <a:gd name="T23" fmla="*/ 19924 h 13"/>
                <a:gd name="T24" fmla="*/ 27313 w 12"/>
                <a:gd name="T25" fmla="*/ 17669 h 13"/>
                <a:gd name="T26" fmla="*/ 27313 w 12"/>
                <a:gd name="T27" fmla="*/ 19924 h 13"/>
                <a:gd name="T28" fmla="*/ 27313 w 12"/>
                <a:gd name="T29" fmla="*/ 22902 h 13"/>
                <a:gd name="T30" fmla="*/ 27313 w 12"/>
                <a:gd name="T31" fmla="*/ 28746 h 13"/>
                <a:gd name="T32" fmla="*/ 30749 w 12"/>
                <a:gd name="T33" fmla="*/ 28746 h 13"/>
                <a:gd name="T34" fmla="*/ 30749 w 12"/>
                <a:gd name="T35" fmla="*/ 28746 h 13"/>
                <a:gd name="T36" fmla="*/ 30749 w 12"/>
                <a:gd name="T37" fmla="*/ 25886 h 13"/>
                <a:gd name="T38" fmla="*/ 34033 w 12"/>
                <a:gd name="T39" fmla="*/ 25886 h 13"/>
                <a:gd name="T40" fmla="*/ 37444 w 12"/>
                <a:gd name="T41" fmla="*/ 22902 h 13"/>
                <a:gd name="T42" fmla="*/ 40723 w 12"/>
                <a:gd name="T43" fmla="*/ 22902 h 13"/>
                <a:gd name="T44" fmla="*/ 40723 w 12"/>
                <a:gd name="T45" fmla="*/ 22902 h 13"/>
                <a:gd name="T46" fmla="*/ 37444 w 12"/>
                <a:gd name="T47" fmla="*/ 19924 h 13"/>
                <a:gd name="T48" fmla="*/ 37444 w 12"/>
                <a:gd name="T49" fmla="*/ 17669 h 13"/>
                <a:gd name="T50" fmla="*/ 37444 w 12"/>
                <a:gd name="T51" fmla="*/ 17669 h 13"/>
                <a:gd name="T52" fmla="*/ 34033 w 12"/>
                <a:gd name="T53" fmla="*/ 17669 h 13"/>
                <a:gd name="T54" fmla="*/ 30749 w 12"/>
                <a:gd name="T55" fmla="*/ 14686 h 13"/>
                <a:gd name="T56" fmla="*/ 30749 w 12"/>
                <a:gd name="T57" fmla="*/ 14686 h 13"/>
                <a:gd name="T58" fmla="*/ 24034 w 12"/>
                <a:gd name="T59" fmla="*/ 11682 h 13"/>
                <a:gd name="T60" fmla="*/ 20750 w 12"/>
                <a:gd name="T61" fmla="*/ 5839 h 13"/>
                <a:gd name="T62" fmla="*/ 20750 w 12"/>
                <a:gd name="T63" fmla="*/ 5839 h 13"/>
                <a:gd name="T64" fmla="*/ 16694 w 12"/>
                <a:gd name="T65" fmla="*/ 0 h 13"/>
                <a:gd name="T66" fmla="*/ 0 w 12"/>
                <a:gd name="T67" fmla="*/ 5839 h 13"/>
                <a:gd name="T68" fmla="*/ 0 w 12"/>
                <a:gd name="T69" fmla="*/ 5839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37" name="Freeform 68"/>
            <p:cNvSpPr>
              <a:spLocks/>
            </p:cNvSpPr>
            <p:nvPr/>
          </p:nvSpPr>
          <p:spPr bwMode="auto">
            <a:xfrm>
              <a:off x="4813" y="1394"/>
              <a:ext cx="108" cy="229"/>
            </a:xfrm>
            <a:custGeom>
              <a:avLst/>
              <a:gdLst>
                <a:gd name="T0" fmla="*/ 75487 w 21"/>
                <a:gd name="T1" fmla="*/ 109891 h 47"/>
                <a:gd name="T2" fmla="*/ 72098 w 21"/>
                <a:gd name="T3" fmla="*/ 109891 h 47"/>
                <a:gd name="T4" fmla="*/ 68554 w 21"/>
                <a:gd name="T5" fmla="*/ 109891 h 47"/>
                <a:gd name="T6" fmla="*/ 65011 w 21"/>
                <a:gd name="T7" fmla="*/ 115543 h 47"/>
                <a:gd name="T8" fmla="*/ 60804 w 21"/>
                <a:gd name="T9" fmla="*/ 115543 h 47"/>
                <a:gd name="T10" fmla="*/ 60804 w 21"/>
                <a:gd name="T11" fmla="*/ 118320 h 47"/>
                <a:gd name="T12" fmla="*/ 60804 w 21"/>
                <a:gd name="T13" fmla="*/ 118320 h 47"/>
                <a:gd name="T14" fmla="*/ 60804 w 21"/>
                <a:gd name="T15" fmla="*/ 118320 h 47"/>
                <a:gd name="T16" fmla="*/ 57394 w 21"/>
                <a:gd name="T17" fmla="*/ 118320 h 47"/>
                <a:gd name="T18" fmla="*/ 57394 w 21"/>
                <a:gd name="T19" fmla="*/ 120644 h 47"/>
                <a:gd name="T20" fmla="*/ 6927 w 21"/>
                <a:gd name="T21" fmla="*/ 129098 h 47"/>
                <a:gd name="T22" fmla="*/ 3543 w 21"/>
                <a:gd name="T23" fmla="*/ 126198 h 47"/>
                <a:gd name="T24" fmla="*/ 0 w 21"/>
                <a:gd name="T25" fmla="*/ 123421 h 47"/>
                <a:gd name="T26" fmla="*/ 0 w 21"/>
                <a:gd name="T27" fmla="*/ 120644 h 47"/>
                <a:gd name="T28" fmla="*/ 3543 w 21"/>
                <a:gd name="T29" fmla="*/ 118320 h 47"/>
                <a:gd name="T30" fmla="*/ 0 w 21"/>
                <a:gd name="T31" fmla="*/ 112668 h 47"/>
                <a:gd name="T32" fmla="*/ 0 w 21"/>
                <a:gd name="T33" fmla="*/ 93583 h 47"/>
                <a:gd name="T34" fmla="*/ 0 w 21"/>
                <a:gd name="T35" fmla="*/ 87907 h 47"/>
                <a:gd name="T36" fmla="*/ 3543 w 21"/>
                <a:gd name="T37" fmla="*/ 76681 h 47"/>
                <a:gd name="T38" fmla="*/ 3543 w 21"/>
                <a:gd name="T39" fmla="*/ 71599 h 47"/>
                <a:gd name="T40" fmla="*/ 3543 w 21"/>
                <a:gd name="T41" fmla="*/ 65923 h 47"/>
                <a:gd name="T42" fmla="*/ 3543 w 21"/>
                <a:gd name="T43" fmla="*/ 60251 h 47"/>
                <a:gd name="T44" fmla="*/ 3543 w 21"/>
                <a:gd name="T45" fmla="*/ 57498 h 47"/>
                <a:gd name="T46" fmla="*/ 3543 w 21"/>
                <a:gd name="T47" fmla="*/ 54721 h 47"/>
                <a:gd name="T48" fmla="*/ 14678 w 21"/>
                <a:gd name="T49" fmla="*/ 49615 h 47"/>
                <a:gd name="T50" fmla="*/ 18221 w 21"/>
                <a:gd name="T51" fmla="*/ 38292 h 47"/>
                <a:gd name="T52" fmla="*/ 14678 w 21"/>
                <a:gd name="T53" fmla="*/ 32737 h 47"/>
                <a:gd name="T54" fmla="*/ 14678 w 21"/>
                <a:gd name="T55" fmla="*/ 27631 h 47"/>
                <a:gd name="T56" fmla="*/ 14678 w 21"/>
                <a:gd name="T57" fmla="*/ 27631 h 47"/>
                <a:gd name="T58" fmla="*/ 14678 w 21"/>
                <a:gd name="T59" fmla="*/ 24761 h 47"/>
                <a:gd name="T60" fmla="*/ 10476 w 21"/>
                <a:gd name="T61" fmla="*/ 19207 h 47"/>
                <a:gd name="T62" fmla="*/ 14678 w 21"/>
                <a:gd name="T63" fmla="*/ 10753 h 47"/>
                <a:gd name="T64" fmla="*/ 10476 w 21"/>
                <a:gd name="T65" fmla="*/ 8454 h 47"/>
                <a:gd name="T66" fmla="*/ 10476 w 21"/>
                <a:gd name="T67" fmla="*/ 5671 h 47"/>
                <a:gd name="T68" fmla="*/ 14678 w 21"/>
                <a:gd name="T69" fmla="*/ 5671 h 47"/>
                <a:gd name="T70" fmla="*/ 18221 w 21"/>
                <a:gd name="T71" fmla="*/ 2777 h 47"/>
                <a:gd name="T72" fmla="*/ 21636 w 21"/>
                <a:gd name="T73" fmla="*/ 2777 h 47"/>
                <a:gd name="T74" fmla="*/ 21636 w 21"/>
                <a:gd name="T75" fmla="*/ 2777 h 47"/>
                <a:gd name="T76" fmla="*/ 25154 w 21"/>
                <a:gd name="T77" fmla="*/ 0 h 47"/>
                <a:gd name="T78" fmla="*/ 60804 w 21"/>
                <a:gd name="T79" fmla="*/ 79458 h 47"/>
                <a:gd name="T80" fmla="*/ 60804 w 21"/>
                <a:gd name="T81" fmla="*/ 82235 h 47"/>
                <a:gd name="T82" fmla="*/ 60804 w 21"/>
                <a:gd name="T83" fmla="*/ 85130 h 47"/>
                <a:gd name="T84" fmla="*/ 60804 w 21"/>
                <a:gd name="T85" fmla="*/ 85130 h 47"/>
                <a:gd name="T86" fmla="*/ 68554 w 21"/>
                <a:gd name="T87" fmla="*/ 90684 h 47"/>
                <a:gd name="T88" fmla="*/ 72098 w 21"/>
                <a:gd name="T89" fmla="*/ 90684 h 47"/>
                <a:gd name="T90" fmla="*/ 72098 w 21"/>
                <a:gd name="T91" fmla="*/ 93583 h 47"/>
                <a:gd name="T92" fmla="*/ 72098 w 21"/>
                <a:gd name="T93" fmla="*/ 96360 h 47"/>
                <a:gd name="T94" fmla="*/ 75487 w 21"/>
                <a:gd name="T95" fmla="*/ 101442 h 47"/>
                <a:gd name="T96" fmla="*/ 75487 w 21"/>
                <a:gd name="T97" fmla="*/ 104219 h 47"/>
                <a:gd name="T98" fmla="*/ 75487 w 21"/>
                <a:gd name="T99" fmla="*/ 107114 h 47"/>
                <a:gd name="T100" fmla="*/ 75487 w 21"/>
                <a:gd name="T101" fmla="*/ 109891 h 47"/>
                <a:gd name="T102" fmla="*/ 75487 w 21"/>
                <a:gd name="T103" fmla="*/ 109891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38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35084 w 49"/>
                <a:gd name="T1" fmla="*/ 195156 h 79"/>
                <a:gd name="T2" fmla="*/ 35084 w 49"/>
                <a:gd name="T3" fmla="*/ 200809 h 79"/>
                <a:gd name="T4" fmla="*/ 41932 w 49"/>
                <a:gd name="T5" fmla="*/ 206482 h 79"/>
                <a:gd name="T6" fmla="*/ 46102 w 49"/>
                <a:gd name="T7" fmla="*/ 208694 h 79"/>
                <a:gd name="T8" fmla="*/ 49590 w 49"/>
                <a:gd name="T9" fmla="*/ 217150 h 79"/>
                <a:gd name="T10" fmla="*/ 52951 w 49"/>
                <a:gd name="T11" fmla="*/ 211589 h 79"/>
                <a:gd name="T12" fmla="*/ 56439 w 49"/>
                <a:gd name="T13" fmla="*/ 200809 h 79"/>
                <a:gd name="T14" fmla="*/ 63313 w 49"/>
                <a:gd name="T15" fmla="*/ 186701 h 79"/>
                <a:gd name="T16" fmla="*/ 63313 w 49"/>
                <a:gd name="T17" fmla="*/ 184493 h 79"/>
                <a:gd name="T18" fmla="*/ 70162 w 49"/>
                <a:gd name="T19" fmla="*/ 173162 h 79"/>
                <a:gd name="T20" fmla="*/ 74337 w 49"/>
                <a:gd name="T21" fmla="*/ 176038 h 79"/>
                <a:gd name="T22" fmla="*/ 77825 w 49"/>
                <a:gd name="T23" fmla="*/ 176038 h 79"/>
                <a:gd name="T24" fmla="*/ 77825 w 49"/>
                <a:gd name="T25" fmla="*/ 170384 h 79"/>
                <a:gd name="T26" fmla="*/ 91523 w 49"/>
                <a:gd name="T27" fmla="*/ 167485 h 79"/>
                <a:gd name="T28" fmla="*/ 91523 w 49"/>
                <a:gd name="T29" fmla="*/ 162499 h 79"/>
                <a:gd name="T30" fmla="*/ 98530 w 49"/>
                <a:gd name="T31" fmla="*/ 159600 h 79"/>
                <a:gd name="T32" fmla="*/ 102546 w 49"/>
                <a:gd name="T33" fmla="*/ 153946 h 79"/>
                <a:gd name="T34" fmla="*/ 109421 w 49"/>
                <a:gd name="T35" fmla="*/ 142713 h 79"/>
                <a:gd name="T36" fmla="*/ 109421 w 49"/>
                <a:gd name="T37" fmla="*/ 140389 h 79"/>
                <a:gd name="T38" fmla="*/ 119758 w 49"/>
                <a:gd name="T39" fmla="*/ 140389 h 79"/>
                <a:gd name="T40" fmla="*/ 123246 w 49"/>
                <a:gd name="T41" fmla="*/ 134852 h 79"/>
                <a:gd name="T42" fmla="*/ 130776 w 49"/>
                <a:gd name="T43" fmla="*/ 129180 h 79"/>
                <a:gd name="T44" fmla="*/ 141144 w 49"/>
                <a:gd name="T45" fmla="*/ 131958 h 79"/>
                <a:gd name="T46" fmla="*/ 151481 w 49"/>
                <a:gd name="T47" fmla="*/ 120724 h 79"/>
                <a:gd name="T48" fmla="*/ 162499 w 49"/>
                <a:gd name="T49" fmla="*/ 112859 h 79"/>
                <a:gd name="T50" fmla="*/ 169348 w 49"/>
                <a:gd name="T51" fmla="*/ 109964 h 79"/>
                <a:gd name="T52" fmla="*/ 172842 w 49"/>
                <a:gd name="T53" fmla="*/ 104408 h 79"/>
                <a:gd name="T54" fmla="*/ 169348 w 49"/>
                <a:gd name="T55" fmla="*/ 101508 h 79"/>
                <a:gd name="T56" fmla="*/ 165993 w 49"/>
                <a:gd name="T57" fmla="*/ 98731 h 79"/>
                <a:gd name="T58" fmla="*/ 169348 w 49"/>
                <a:gd name="T59" fmla="*/ 96425 h 79"/>
                <a:gd name="T60" fmla="*/ 165993 w 49"/>
                <a:gd name="T61" fmla="*/ 87970 h 79"/>
                <a:gd name="T62" fmla="*/ 159011 w 49"/>
                <a:gd name="T63" fmla="*/ 85192 h 79"/>
                <a:gd name="T64" fmla="*/ 151481 w 49"/>
                <a:gd name="T65" fmla="*/ 87970 h 79"/>
                <a:gd name="T66" fmla="*/ 144632 w 49"/>
                <a:gd name="T67" fmla="*/ 76737 h 79"/>
                <a:gd name="T68" fmla="*/ 144632 w 49"/>
                <a:gd name="T69" fmla="*/ 71654 h 79"/>
                <a:gd name="T70" fmla="*/ 141144 w 49"/>
                <a:gd name="T71" fmla="*/ 71654 h 79"/>
                <a:gd name="T72" fmla="*/ 134270 w 49"/>
                <a:gd name="T73" fmla="*/ 71654 h 79"/>
                <a:gd name="T74" fmla="*/ 126735 w 49"/>
                <a:gd name="T75" fmla="*/ 68876 h 79"/>
                <a:gd name="T76" fmla="*/ 123246 w 49"/>
                <a:gd name="T77" fmla="*/ 60304 h 79"/>
                <a:gd name="T78" fmla="*/ 84674 w 49"/>
                <a:gd name="T79" fmla="*/ 0 h 79"/>
                <a:gd name="T80" fmla="*/ 77825 w 49"/>
                <a:gd name="T81" fmla="*/ 0 h 79"/>
                <a:gd name="T82" fmla="*/ 74337 w 49"/>
                <a:gd name="T83" fmla="*/ 5678 h 79"/>
                <a:gd name="T84" fmla="*/ 63313 w 49"/>
                <a:gd name="T85" fmla="*/ 5678 h 79"/>
                <a:gd name="T86" fmla="*/ 52951 w 49"/>
                <a:gd name="T87" fmla="*/ 13538 h 79"/>
                <a:gd name="T88" fmla="*/ 49590 w 49"/>
                <a:gd name="T89" fmla="*/ 5678 h 79"/>
                <a:gd name="T90" fmla="*/ 46102 w 49"/>
                <a:gd name="T91" fmla="*/ 2778 h 79"/>
                <a:gd name="T92" fmla="*/ 21361 w 49"/>
                <a:gd name="T93" fmla="*/ 43987 h 79"/>
                <a:gd name="T94" fmla="*/ 24741 w 49"/>
                <a:gd name="T95" fmla="*/ 52443 h 79"/>
                <a:gd name="T96" fmla="*/ 24741 w 49"/>
                <a:gd name="T97" fmla="*/ 60304 h 79"/>
                <a:gd name="T98" fmla="*/ 17867 w 49"/>
                <a:gd name="T99" fmla="*/ 65976 h 79"/>
                <a:gd name="T100" fmla="*/ 21361 w 49"/>
                <a:gd name="T101" fmla="*/ 87970 h 79"/>
                <a:gd name="T102" fmla="*/ 13697 w 49"/>
                <a:gd name="T103" fmla="*/ 98731 h 79"/>
                <a:gd name="T104" fmla="*/ 13697 w 49"/>
                <a:gd name="T105" fmla="*/ 107186 h 79"/>
                <a:gd name="T106" fmla="*/ 10337 w 49"/>
                <a:gd name="T107" fmla="*/ 109964 h 79"/>
                <a:gd name="T108" fmla="*/ 10337 w 49"/>
                <a:gd name="T109" fmla="*/ 115641 h 79"/>
                <a:gd name="T110" fmla="*/ 3488 w 49"/>
                <a:gd name="T111" fmla="*/ 112859 h 79"/>
                <a:gd name="T112" fmla="*/ 0 w 49"/>
                <a:gd name="T113" fmla="*/ 115641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" name="Group 70"/>
            <p:cNvGrpSpPr>
              <a:grpSpLocks/>
            </p:cNvGrpSpPr>
            <p:nvPr/>
          </p:nvGrpSpPr>
          <p:grpSpPr bwMode="auto">
            <a:xfrm>
              <a:off x="1990" y="2891"/>
              <a:ext cx="658" cy="400"/>
              <a:chOff x="1991" y="3321"/>
              <a:chExt cx="361" cy="231"/>
            </a:xfrm>
          </p:grpSpPr>
          <p:sp>
            <p:nvSpPr>
              <p:cNvPr id="89140" name="Freeform 71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36 w 16"/>
                  <a:gd name="T11" fmla="*/ 30954 h 19"/>
                  <a:gd name="T12" fmla="*/ 35578 w 16"/>
                  <a:gd name="T13" fmla="*/ 13730 h 19"/>
                  <a:gd name="T14" fmla="*/ 8463 w 16"/>
                  <a:gd name="T15" fmla="*/ 0 h 19"/>
                  <a:gd name="T16" fmla="*/ 8463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1" name="Freeform 72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246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2" name="Freeform 73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3" name="Freeform 74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144 w 4"/>
                  <a:gd name="T1" fmla="*/ 0 h 3"/>
                  <a:gd name="T2" fmla="*/ 5144 w 4"/>
                  <a:gd name="T3" fmla="*/ 0 h 3"/>
                  <a:gd name="T4" fmla="*/ 7177 w 4"/>
                  <a:gd name="T5" fmla="*/ 0 h 3"/>
                  <a:gd name="T6" fmla="*/ 7177 w 4"/>
                  <a:gd name="T7" fmla="*/ 0 h 3"/>
                  <a:gd name="T8" fmla="*/ 7177 w 4"/>
                  <a:gd name="T9" fmla="*/ 0 h 3"/>
                  <a:gd name="T10" fmla="*/ 7177 w 4"/>
                  <a:gd name="T11" fmla="*/ 2329 h 3"/>
                  <a:gd name="T12" fmla="*/ 7177 w 4"/>
                  <a:gd name="T13" fmla="*/ 2329 h 3"/>
                  <a:gd name="T14" fmla="*/ 7177 w 4"/>
                  <a:gd name="T15" fmla="*/ 2329 h 3"/>
                  <a:gd name="T16" fmla="*/ 9657 w 4"/>
                  <a:gd name="T17" fmla="*/ 2329 h 3"/>
                  <a:gd name="T18" fmla="*/ 7177 w 4"/>
                  <a:gd name="T19" fmla="*/ 4270 h 3"/>
                  <a:gd name="T20" fmla="*/ 7177 w 4"/>
                  <a:gd name="T21" fmla="*/ 4270 h 3"/>
                  <a:gd name="T22" fmla="*/ 7177 w 4"/>
                  <a:gd name="T23" fmla="*/ 4270 h 3"/>
                  <a:gd name="T24" fmla="*/ 7177 w 4"/>
                  <a:gd name="T25" fmla="*/ 6599 h 3"/>
                  <a:gd name="T26" fmla="*/ 7177 w 4"/>
                  <a:gd name="T27" fmla="*/ 6599 h 3"/>
                  <a:gd name="T28" fmla="*/ 7177 w 4"/>
                  <a:gd name="T29" fmla="*/ 6599 h 3"/>
                  <a:gd name="T30" fmla="*/ 5144 w 4"/>
                  <a:gd name="T31" fmla="*/ 6599 h 3"/>
                  <a:gd name="T32" fmla="*/ 5144 w 4"/>
                  <a:gd name="T33" fmla="*/ 6599 h 3"/>
                  <a:gd name="T34" fmla="*/ 5144 w 4"/>
                  <a:gd name="T35" fmla="*/ 6599 h 3"/>
                  <a:gd name="T36" fmla="*/ 2575 w 4"/>
                  <a:gd name="T37" fmla="*/ 6599 h 3"/>
                  <a:gd name="T38" fmla="*/ 2575 w 4"/>
                  <a:gd name="T39" fmla="*/ 6599 h 3"/>
                  <a:gd name="T40" fmla="*/ 2575 w 4"/>
                  <a:gd name="T41" fmla="*/ 6599 h 3"/>
                  <a:gd name="T42" fmla="*/ 2575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5 w 4"/>
                  <a:gd name="T55" fmla="*/ 2329 h 3"/>
                  <a:gd name="T56" fmla="*/ 2575 w 4"/>
                  <a:gd name="T57" fmla="*/ 0 h 3"/>
                  <a:gd name="T58" fmla="*/ 2575 w 4"/>
                  <a:gd name="T59" fmla="*/ 0 h 3"/>
                  <a:gd name="T60" fmla="*/ 2575 w 4"/>
                  <a:gd name="T61" fmla="*/ 0 h 3"/>
                  <a:gd name="T62" fmla="*/ 5144 w 4"/>
                  <a:gd name="T63" fmla="*/ 0 h 3"/>
                  <a:gd name="T64" fmla="*/ 5144 w 4"/>
                  <a:gd name="T65" fmla="*/ 0 h 3"/>
                  <a:gd name="T66" fmla="*/ 5144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4" name="Freeform 75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5" name="Freeform 76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177 w 8"/>
                  <a:gd name="T3" fmla="*/ 12720 h 5"/>
                  <a:gd name="T4" fmla="*/ 14260 w 8"/>
                  <a:gd name="T5" fmla="*/ 12720 h 5"/>
                  <a:gd name="T6" fmla="*/ 19404 w 8"/>
                  <a:gd name="T7" fmla="*/ 5299 h 5"/>
                  <a:gd name="T8" fmla="*/ 12231 w 8"/>
                  <a:gd name="T9" fmla="*/ 0 h 5"/>
                  <a:gd name="T10" fmla="*/ 2575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6" name="Freeform 77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7" name="Freeform 78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63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359 w 8"/>
                  <a:gd name="T7" fmla="*/ 0 h 7"/>
                  <a:gd name="T8" fmla="*/ 0 w 8"/>
                  <a:gd name="T9" fmla="*/ 5615 h 7"/>
                  <a:gd name="T10" fmla="*/ 8463 w 8"/>
                  <a:gd name="T11" fmla="*/ 18899 h 7"/>
                  <a:gd name="T12" fmla="*/ 8463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89091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2006</a:t>
            </a:r>
          </a:p>
        </p:txBody>
      </p:sp>
      <p:sp>
        <p:nvSpPr>
          <p:cNvPr id="89092" name="Text Box 80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89093" name="Text Box 81"/>
          <p:cNvSpPr txBox="1">
            <a:spLocks noChangeArrowheads="1"/>
          </p:cNvSpPr>
          <p:nvPr/>
        </p:nvSpPr>
        <p:spPr bwMode="auto">
          <a:xfrm>
            <a:off x="642938" y="5894388"/>
            <a:ext cx="72405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89094" name="Rectangle 8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9095" name="Rectangle 83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9096" name="Rectangle 84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89097" name="Rectangle 85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9098" name="Rectangle 86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9099" name="Rectangle 8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9100" name="Rectangle 88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9101" name="Rectangle 89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3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728" y="1077"/>
            <a:chExt cx="4372" cy="2247"/>
          </a:xfrm>
        </p:grpSpPr>
        <p:sp>
          <p:nvSpPr>
            <p:cNvPr id="91150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35084 w 49"/>
                <a:gd name="T1" fmla="*/ 195156 h 79"/>
                <a:gd name="T2" fmla="*/ 35084 w 49"/>
                <a:gd name="T3" fmla="*/ 200809 h 79"/>
                <a:gd name="T4" fmla="*/ 41932 w 49"/>
                <a:gd name="T5" fmla="*/ 206482 h 79"/>
                <a:gd name="T6" fmla="*/ 46102 w 49"/>
                <a:gd name="T7" fmla="*/ 208694 h 79"/>
                <a:gd name="T8" fmla="*/ 49590 w 49"/>
                <a:gd name="T9" fmla="*/ 217150 h 79"/>
                <a:gd name="T10" fmla="*/ 52951 w 49"/>
                <a:gd name="T11" fmla="*/ 211589 h 79"/>
                <a:gd name="T12" fmla="*/ 56439 w 49"/>
                <a:gd name="T13" fmla="*/ 200809 h 79"/>
                <a:gd name="T14" fmla="*/ 63313 w 49"/>
                <a:gd name="T15" fmla="*/ 186701 h 79"/>
                <a:gd name="T16" fmla="*/ 63313 w 49"/>
                <a:gd name="T17" fmla="*/ 184493 h 79"/>
                <a:gd name="T18" fmla="*/ 70162 w 49"/>
                <a:gd name="T19" fmla="*/ 173162 h 79"/>
                <a:gd name="T20" fmla="*/ 74337 w 49"/>
                <a:gd name="T21" fmla="*/ 176038 h 79"/>
                <a:gd name="T22" fmla="*/ 77825 w 49"/>
                <a:gd name="T23" fmla="*/ 176038 h 79"/>
                <a:gd name="T24" fmla="*/ 77825 w 49"/>
                <a:gd name="T25" fmla="*/ 170384 h 79"/>
                <a:gd name="T26" fmla="*/ 91523 w 49"/>
                <a:gd name="T27" fmla="*/ 167485 h 79"/>
                <a:gd name="T28" fmla="*/ 91523 w 49"/>
                <a:gd name="T29" fmla="*/ 162499 h 79"/>
                <a:gd name="T30" fmla="*/ 98530 w 49"/>
                <a:gd name="T31" fmla="*/ 159600 h 79"/>
                <a:gd name="T32" fmla="*/ 102546 w 49"/>
                <a:gd name="T33" fmla="*/ 153946 h 79"/>
                <a:gd name="T34" fmla="*/ 109421 w 49"/>
                <a:gd name="T35" fmla="*/ 142713 h 79"/>
                <a:gd name="T36" fmla="*/ 109421 w 49"/>
                <a:gd name="T37" fmla="*/ 140389 h 79"/>
                <a:gd name="T38" fmla="*/ 119758 w 49"/>
                <a:gd name="T39" fmla="*/ 140389 h 79"/>
                <a:gd name="T40" fmla="*/ 123246 w 49"/>
                <a:gd name="T41" fmla="*/ 134852 h 79"/>
                <a:gd name="T42" fmla="*/ 130776 w 49"/>
                <a:gd name="T43" fmla="*/ 129180 h 79"/>
                <a:gd name="T44" fmla="*/ 141144 w 49"/>
                <a:gd name="T45" fmla="*/ 131958 h 79"/>
                <a:gd name="T46" fmla="*/ 151481 w 49"/>
                <a:gd name="T47" fmla="*/ 120724 h 79"/>
                <a:gd name="T48" fmla="*/ 162499 w 49"/>
                <a:gd name="T49" fmla="*/ 112859 h 79"/>
                <a:gd name="T50" fmla="*/ 169348 w 49"/>
                <a:gd name="T51" fmla="*/ 109964 h 79"/>
                <a:gd name="T52" fmla="*/ 172842 w 49"/>
                <a:gd name="T53" fmla="*/ 104408 h 79"/>
                <a:gd name="T54" fmla="*/ 169348 w 49"/>
                <a:gd name="T55" fmla="*/ 101508 h 79"/>
                <a:gd name="T56" fmla="*/ 165993 w 49"/>
                <a:gd name="T57" fmla="*/ 98731 h 79"/>
                <a:gd name="T58" fmla="*/ 169348 w 49"/>
                <a:gd name="T59" fmla="*/ 96425 h 79"/>
                <a:gd name="T60" fmla="*/ 165993 w 49"/>
                <a:gd name="T61" fmla="*/ 87970 h 79"/>
                <a:gd name="T62" fmla="*/ 159011 w 49"/>
                <a:gd name="T63" fmla="*/ 85192 h 79"/>
                <a:gd name="T64" fmla="*/ 151481 w 49"/>
                <a:gd name="T65" fmla="*/ 87970 h 79"/>
                <a:gd name="T66" fmla="*/ 144632 w 49"/>
                <a:gd name="T67" fmla="*/ 76737 h 79"/>
                <a:gd name="T68" fmla="*/ 144632 w 49"/>
                <a:gd name="T69" fmla="*/ 71654 h 79"/>
                <a:gd name="T70" fmla="*/ 141144 w 49"/>
                <a:gd name="T71" fmla="*/ 71654 h 79"/>
                <a:gd name="T72" fmla="*/ 134270 w 49"/>
                <a:gd name="T73" fmla="*/ 71654 h 79"/>
                <a:gd name="T74" fmla="*/ 126735 w 49"/>
                <a:gd name="T75" fmla="*/ 68876 h 79"/>
                <a:gd name="T76" fmla="*/ 123246 w 49"/>
                <a:gd name="T77" fmla="*/ 60304 h 79"/>
                <a:gd name="T78" fmla="*/ 84674 w 49"/>
                <a:gd name="T79" fmla="*/ 0 h 79"/>
                <a:gd name="T80" fmla="*/ 77825 w 49"/>
                <a:gd name="T81" fmla="*/ 0 h 79"/>
                <a:gd name="T82" fmla="*/ 74337 w 49"/>
                <a:gd name="T83" fmla="*/ 5678 h 79"/>
                <a:gd name="T84" fmla="*/ 63313 w 49"/>
                <a:gd name="T85" fmla="*/ 5678 h 79"/>
                <a:gd name="T86" fmla="*/ 52951 w 49"/>
                <a:gd name="T87" fmla="*/ 13538 h 79"/>
                <a:gd name="T88" fmla="*/ 49590 w 49"/>
                <a:gd name="T89" fmla="*/ 5678 h 79"/>
                <a:gd name="T90" fmla="*/ 46102 w 49"/>
                <a:gd name="T91" fmla="*/ 2778 h 79"/>
                <a:gd name="T92" fmla="*/ 21361 w 49"/>
                <a:gd name="T93" fmla="*/ 43987 h 79"/>
                <a:gd name="T94" fmla="*/ 24741 w 49"/>
                <a:gd name="T95" fmla="*/ 52443 h 79"/>
                <a:gd name="T96" fmla="*/ 24741 w 49"/>
                <a:gd name="T97" fmla="*/ 60304 h 79"/>
                <a:gd name="T98" fmla="*/ 17867 w 49"/>
                <a:gd name="T99" fmla="*/ 65976 h 79"/>
                <a:gd name="T100" fmla="*/ 21361 w 49"/>
                <a:gd name="T101" fmla="*/ 87970 h 79"/>
                <a:gd name="T102" fmla="*/ 13697 w 49"/>
                <a:gd name="T103" fmla="*/ 98731 h 79"/>
                <a:gd name="T104" fmla="*/ 13697 w 49"/>
                <a:gd name="T105" fmla="*/ 107186 h 79"/>
                <a:gd name="T106" fmla="*/ 10337 w 49"/>
                <a:gd name="T107" fmla="*/ 109964 h 79"/>
                <a:gd name="T108" fmla="*/ 10337 w 49"/>
                <a:gd name="T109" fmla="*/ 115641 h 79"/>
                <a:gd name="T110" fmla="*/ 3488 w 49"/>
                <a:gd name="T111" fmla="*/ 112859 h 79"/>
                <a:gd name="T112" fmla="*/ 0 w 49"/>
                <a:gd name="T113" fmla="*/ 115641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92"/>
            <p:cNvGrpSpPr>
              <a:grpSpLocks/>
            </p:cNvGrpSpPr>
            <p:nvPr/>
          </p:nvGrpSpPr>
          <p:grpSpPr bwMode="auto">
            <a:xfrm>
              <a:off x="728" y="1077"/>
              <a:ext cx="4276" cy="2247"/>
              <a:chOff x="728" y="1077"/>
              <a:chExt cx="4276" cy="2247"/>
            </a:xfrm>
          </p:grpSpPr>
          <p:sp>
            <p:nvSpPr>
              <p:cNvPr id="91152" name="Freeform 17"/>
              <p:cNvSpPr>
                <a:spLocks/>
              </p:cNvSpPr>
              <p:nvPr/>
            </p:nvSpPr>
            <p:spPr bwMode="auto">
              <a:xfrm>
                <a:off x="1661" y="1077"/>
                <a:ext cx="460" cy="322"/>
              </a:xfrm>
              <a:custGeom>
                <a:avLst/>
                <a:gdLst>
                  <a:gd name="T0" fmla="*/ 3476 w 90"/>
                  <a:gd name="T1" fmla="*/ 110446 h 66"/>
                  <a:gd name="T2" fmla="*/ 0 w 90"/>
                  <a:gd name="T3" fmla="*/ 110446 h 66"/>
                  <a:gd name="T4" fmla="*/ 3476 w 90"/>
                  <a:gd name="T5" fmla="*/ 102542 h 66"/>
                  <a:gd name="T6" fmla="*/ 3476 w 90"/>
                  <a:gd name="T7" fmla="*/ 96854 h 66"/>
                  <a:gd name="T8" fmla="*/ 3476 w 90"/>
                  <a:gd name="T9" fmla="*/ 96854 h 66"/>
                  <a:gd name="T10" fmla="*/ 6818 w 90"/>
                  <a:gd name="T11" fmla="*/ 99757 h 66"/>
                  <a:gd name="T12" fmla="*/ 3476 w 90"/>
                  <a:gd name="T13" fmla="*/ 102542 h 66"/>
                  <a:gd name="T14" fmla="*/ 10294 w 90"/>
                  <a:gd name="T15" fmla="*/ 99757 h 66"/>
                  <a:gd name="T16" fmla="*/ 10294 w 90"/>
                  <a:gd name="T17" fmla="*/ 96854 h 66"/>
                  <a:gd name="T18" fmla="*/ 10294 w 90"/>
                  <a:gd name="T19" fmla="*/ 91165 h 66"/>
                  <a:gd name="T20" fmla="*/ 6818 w 90"/>
                  <a:gd name="T21" fmla="*/ 82691 h 66"/>
                  <a:gd name="T22" fmla="*/ 10294 w 90"/>
                  <a:gd name="T23" fmla="*/ 82691 h 66"/>
                  <a:gd name="T24" fmla="*/ 17766 w 90"/>
                  <a:gd name="T25" fmla="*/ 79905 h 66"/>
                  <a:gd name="T26" fmla="*/ 13611 w 90"/>
                  <a:gd name="T27" fmla="*/ 77573 h 66"/>
                  <a:gd name="T28" fmla="*/ 10294 w 90"/>
                  <a:gd name="T29" fmla="*/ 79905 h 66"/>
                  <a:gd name="T30" fmla="*/ 10294 w 90"/>
                  <a:gd name="T31" fmla="*/ 69098 h 66"/>
                  <a:gd name="T32" fmla="*/ 10294 w 90"/>
                  <a:gd name="T33" fmla="*/ 60624 h 66"/>
                  <a:gd name="T34" fmla="*/ 10294 w 90"/>
                  <a:gd name="T35" fmla="*/ 47032 h 66"/>
                  <a:gd name="T36" fmla="*/ 6818 w 90"/>
                  <a:gd name="T37" fmla="*/ 30536 h 66"/>
                  <a:gd name="T38" fmla="*/ 6818 w 90"/>
                  <a:gd name="T39" fmla="*/ 16378 h 66"/>
                  <a:gd name="T40" fmla="*/ 38190 w 90"/>
                  <a:gd name="T41" fmla="*/ 24970 h 66"/>
                  <a:gd name="T42" fmla="*/ 66225 w 90"/>
                  <a:gd name="T43" fmla="*/ 35654 h 66"/>
                  <a:gd name="T44" fmla="*/ 80510 w 90"/>
                  <a:gd name="T45" fmla="*/ 38562 h 66"/>
                  <a:gd name="T46" fmla="*/ 83986 w 90"/>
                  <a:gd name="T47" fmla="*/ 41343 h 66"/>
                  <a:gd name="T48" fmla="*/ 83986 w 90"/>
                  <a:gd name="T49" fmla="*/ 55506 h 66"/>
                  <a:gd name="T50" fmla="*/ 76386 w 90"/>
                  <a:gd name="T51" fmla="*/ 63410 h 66"/>
                  <a:gd name="T52" fmla="*/ 76386 w 90"/>
                  <a:gd name="T53" fmla="*/ 69098 h 66"/>
                  <a:gd name="T54" fmla="*/ 76386 w 90"/>
                  <a:gd name="T55" fmla="*/ 74787 h 66"/>
                  <a:gd name="T56" fmla="*/ 80510 w 90"/>
                  <a:gd name="T57" fmla="*/ 77573 h 66"/>
                  <a:gd name="T58" fmla="*/ 87328 w 90"/>
                  <a:gd name="T59" fmla="*/ 66312 h 66"/>
                  <a:gd name="T60" fmla="*/ 94121 w 90"/>
                  <a:gd name="T61" fmla="*/ 57838 h 66"/>
                  <a:gd name="T62" fmla="*/ 100939 w 90"/>
                  <a:gd name="T63" fmla="*/ 49817 h 66"/>
                  <a:gd name="T64" fmla="*/ 90804 w 90"/>
                  <a:gd name="T65" fmla="*/ 27755 h 66"/>
                  <a:gd name="T66" fmla="*/ 94121 w 90"/>
                  <a:gd name="T67" fmla="*/ 24970 h 66"/>
                  <a:gd name="T68" fmla="*/ 100939 w 90"/>
                  <a:gd name="T69" fmla="*/ 19281 h 66"/>
                  <a:gd name="T70" fmla="*/ 94121 w 90"/>
                  <a:gd name="T71" fmla="*/ 13592 h 66"/>
                  <a:gd name="T72" fmla="*/ 94121 w 90"/>
                  <a:gd name="T73" fmla="*/ 0 h 66"/>
                  <a:gd name="T74" fmla="*/ 216302 w 90"/>
                  <a:gd name="T75" fmla="*/ 24970 h 66"/>
                  <a:gd name="T76" fmla="*/ 313899 w 90"/>
                  <a:gd name="T77" fmla="*/ 44251 h 66"/>
                  <a:gd name="T78" fmla="*/ 279051 w 90"/>
                  <a:gd name="T79" fmla="*/ 163166 h 66"/>
                  <a:gd name="T80" fmla="*/ 279051 w 90"/>
                  <a:gd name="T81" fmla="*/ 165952 h 66"/>
                  <a:gd name="T82" fmla="*/ 279051 w 90"/>
                  <a:gd name="T83" fmla="*/ 168855 h 66"/>
                  <a:gd name="T84" fmla="*/ 282527 w 90"/>
                  <a:gd name="T85" fmla="*/ 173948 h 66"/>
                  <a:gd name="T86" fmla="*/ 279051 w 90"/>
                  <a:gd name="T87" fmla="*/ 176758 h 66"/>
                  <a:gd name="T88" fmla="*/ 279051 w 90"/>
                  <a:gd name="T89" fmla="*/ 182447 h 66"/>
                  <a:gd name="T90" fmla="*/ 191748 w 90"/>
                  <a:gd name="T91" fmla="*/ 168855 h 66"/>
                  <a:gd name="T92" fmla="*/ 181582 w 90"/>
                  <a:gd name="T93" fmla="*/ 168855 h 66"/>
                  <a:gd name="T94" fmla="*/ 174636 w 90"/>
                  <a:gd name="T95" fmla="*/ 165952 h 66"/>
                  <a:gd name="T96" fmla="*/ 163821 w 90"/>
                  <a:gd name="T97" fmla="*/ 168855 h 66"/>
                  <a:gd name="T98" fmla="*/ 153553 w 90"/>
                  <a:gd name="T99" fmla="*/ 165952 h 66"/>
                  <a:gd name="T100" fmla="*/ 143259 w 90"/>
                  <a:gd name="T101" fmla="*/ 168855 h 66"/>
                  <a:gd name="T102" fmla="*/ 128974 w 90"/>
                  <a:gd name="T103" fmla="*/ 165952 h 66"/>
                  <a:gd name="T104" fmla="*/ 104415 w 90"/>
                  <a:gd name="T105" fmla="*/ 165952 h 66"/>
                  <a:gd name="T106" fmla="*/ 83986 w 90"/>
                  <a:gd name="T107" fmla="*/ 160380 h 66"/>
                  <a:gd name="T108" fmla="*/ 66225 w 90"/>
                  <a:gd name="T109" fmla="*/ 160380 h 66"/>
                  <a:gd name="T110" fmla="*/ 41666 w 90"/>
                  <a:gd name="T111" fmla="*/ 154692 h 66"/>
                  <a:gd name="T112" fmla="*/ 38190 w 90"/>
                  <a:gd name="T113" fmla="*/ 138197 h 66"/>
                  <a:gd name="T114" fmla="*/ 38190 w 90"/>
                  <a:gd name="T115" fmla="*/ 129722 h 66"/>
                  <a:gd name="T116" fmla="*/ 24554 w 90"/>
                  <a:gd name="T117" fmla="*/ 121823 h 66"/>
                  <a:gd name="T118" fmla="*/ 21109 w 90"/>
                  <a:gd name="T119" fmla="*/ 119038 h 66"/>
                  <a:gd name="T120" fmla="*/ 10294 w 90"/>
                  <a:gd name="T121" fmla="*/ 116135 h 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"/>
                  <a:gd name="T184" fmla="*/ 0 h 66"/>
                  <a:gd name="T185" fmla="*/ 90 w 90"/>
                  <a:gd name="T186" fmla="*/ 66 h 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" h="66">
                    <a:moveTo>
                      <a:pt x="3" y="42"/>
                    </a:move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45" y="5"/>
                    </a:lnTo>
                    <a:lnTo>
                      <a:pt x="62" y="9"/>
                    </a:lnTo>
                    <a:lnTo>
                      <a:pt x="90" y="16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56" y="60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1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38" y="61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9" y="59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19" y="58"/>
                    </a:lnTo>
                    <a:lnTo>
                      <a:pt x="15" y="57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1" y="47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6" y="43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53" name="Freeform 19"/>
              <p:cNvSpPr>
                <a:spLocks/>
              </p:cNvSpPr>
              <p:nvPr/>
            </p:nvSpPr>
            <p:spPr bwMode="auto">
              <a:xfrm>
                <a:off x="1989" y="1155"/>
                <a:ext cx="415" cy="634"/>
              </a:xfrm>
              <a:custGeom>
                <a:avLst/>
                <a:gdLst>
                  <a:gd name="T0" fmla="*/ 24751 w 81"/>
                  <a:gd name="T1" fmla="*/ 236989 h 130"/>
                  <a:gd name="T2" fmla="*/ 28246 w 81"/>
                  <a:gd name="T3" fmla="*/ 226309 h 130"/>
                  <a:gd name="T4" fmla="*/ 31735 w 81"/>
                  <a:gd name="T5" fmla="*/ 223407 h 130"/>
                  <a:gd name="T6" fmla="*/ 31735 w 81"/>
                  <a:gd name="T7" fmla="*/ 217842 h 130"/>
                  <a:gd name="T8" fmla="*/ 21396 w 81"/>
                  <a:gd name="T9" fmla="*/ 212727 h 130"/>
                  <a:gd name="T10" fmla="*/ 35096 w 81"/>
                  <a:gd name="T11" fmla="*/ 192892 h 130"/>
                  <a:gd name="T12" fmla="*/ 46121 w 81"/>
                  <a:gd name="T13" fmla="*/ 187801 h 130"/>
                  <a:gd name="T14" fmla="*/ 49636 w 81"/>
                  <a:gd name="T15" fmla="*/ 182119 h 130"/>
                  <a:gd name="T16" fmla="*/ 70350 w 81"/>
                  <a:gd name="T17" fmla="*/ 148819 h 130"/>
                  <a:gd name="T18" fmla="*/ 59980 w 81"/>
                  <a:gd name="T19" fmla="*/ 145918 h 130"/>
                  <a:gd name="T20" fmla="*/ 56491 w 81"/>
                  <a:gd name="T21" fmla="*/ 138046 h 130"/>
                  <a:gd name="T22" fmla="*/ 56491 w 81"/>
                  <a:gd name="T23" fmla="*/ 129575 h 130"/>
                  <a:gd name="T24" fmla="*/ 56491 w 81"/>
                  <a:gd name="T25" fmla="*/ 123893 h 130"/>
                  <a:gd name="T26" fmla="*/ 56491 w 81"/>
                  <a:gd name="T27" fmla="*/ 118777 h 130"/>
                  <a:gd name="T28" fmla="*/ 91587 w 81"/>
                  <a:gd name="T29" fmla="*/ 0 h 130"/>
                  <a:gd name="T30" fmla="*/ 119833 w 81"/>
                  <a:gd name="T31" fmla="*/ 52661 h 130"/>
                  <a:gd name="T32" fmla="*/ 126811 w 81"/>
                  <a:gd name="T33" fmla="*/ 71803 h 130"/>
                  <a:gd name="T34" fmla="*/ 123322 w 81"/>
                  <a:gd name="T35" fmla="*/ 79796 h 130"/>
                  <a:gd name="T36" fmla="*/ 130853 w 81"/>
                  <a:gd name="T37" fmla="*/ 85361 h 130"/>
                  <a:gd name="T38" fmla="*/ 148206 w 81"/>
                  <a:gd name="T39" fmla="*/ 107531 h 130"/>
                  <a:gd name="T40" fmla="*/ 151567 w 81"/>
                  <a:gd name="T41" fmla="*/ 118777 h 130"/>
                  <a:gd name="T42" fmla="*/ 159232 w 81"/>
                  <a:gd name="T43" fmla="*/ 123893 h 130"/>
                  <a:gd name="T44" fmla="*/ 172958 w 81"/>
                  <a:gd name="T45" fmla="*/ 126673 h 130"/>
                  <a:gd name="T46" fmla="*/ 162593 w 81"/>
                  <a:gd name="T47" fmla="*/ 143728 h 130"/>
                  <a:gd name="T48" fmla="*/ 159232 w 81"/>
                  <a:gd name="T49" fmla="*/ 154384 h 130"/>
                  <a:gd name="T50" fmla="*/ 159232 w 81"/>
                  <a:gd name="T51" fmla="*/ 157286 h 130"/>
                  <a:gd name="T52" fmla="*/ 151567 w 81"/>
                  <a:gd name="T53" fmla="*/ 165752 h 130"/>
                  <a:gd name="T54" fmla="*/ 151567 w 81"/>
                  <a:gd name="T55" fmla="*/ 170868 h 130"/>
                  <a:gd name="T56" fmla="*/ 162593 w 81"/>
                  <a:gd name="T57" fmla="*/ 179334 h 130"/>
                  <a:gd name="T58" fmla="*/ 176452 w 81"/>
                  <a:gd name="T59" fmla="*/ 167966 h 130"/>
                  <a:gd name="T60" fmla="*/ 179813 w 81"/>
                  <a:gd name="T61" fmla="*/ 173648 h 130"/>
                  <a:gd name="T62" fmla="*/ 183302 w 81"/>
                  <a:gd name="T63" fmla="*/ 176549 h 130"/>
                  <a:gd name="T64" fmla="*/ 183302 w 81"/>
                  <a:gd name="T65" fmla="*/ 190702 h 130"/>
                  <a:gd name="T66" fmla="*/ 190839 w 81"/>
                  <a:gd name="T67" fmla="*/ 204260 h 130"/>
                  <a:gd name="T68" fmla="*/ 187478 w 81"/>
                  <a:gd name="T69" fmla="*/ 209825 h 130"/>
                  <a:gd name="T70" fmla="*/ 197689 w 81"/>
                  <a:gd name="T71" fmla="*/ 214941 h 130"/>
                  <a:gd name="T72" fmla="*/ 201203 w 81"/>
                  <a:gd name="T73" fmla="*/ 223407 h 130"/>
                  <a:gd name="T74" fmla="*/ 201203 w 81"/>
                  <a:gd name="T75" fmla="*/ 231995 h 130"/>
                  <a:gd name="T76" fmla="*/ 208058 w 81"/>
                  <a:gd name="T77" fmla="*/ 239867 h 130"/>
                  <a:gd name="T78" fmla="*/ 215723 w 81"/>
                  <a:gd name="T79" fmla="*/ 231995 h 130"/>
                  <a:gd name="T80" fmla="*/ 229449 w 81"/>
                  <a:gd name="T81" fmla="*/ 236989 h 130"/>
                  <a:gd name="T82" fmla="*/ 236299 w 81"/>
                  <a:gd name="T83" fmla="*/ 231995 h 130"/>
                  <a:gd name="T84" fmla="*/ 250819 w 81"/>
                  <a:gd name="T85" fmla="*/ 234775 h 130"/>
                  <a:gd name="T86" fmla="*/ 257695 w 81"/>
                  <a:gd name="T87" fmla="*/ 236989 h 130"/>
                  <a:gd name="T88" fmla="*/ 268039 w 81"/>
                  <a:gd name="T89" fmla="*/ 231995 h 130"/>
                  <a:gd name="T90" fmla="*/ 279059 w 81"/>
                  <a:gd name="T91" fmla="*/ 234775 h 130"/>
                  <a:gd name="T92" fmla="*/ 285915 w 81"/>
                  <a:gd name="T93" fmla="*/ 242671 h 130"/>
                  <a:gd name="T94" fmla="*/ 261184 w 81"/>
                  <a:gd name="T95" fmla="*/ 358644 h 130"/>
                  <a:gd name="T96" fmla="*/ 0 w 81"/>
                  <a:gd name="T97" fmla="*/ 320136 h 1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"/>
                  <a:gd name="T148" fmla="*/ 0 h 130"/>
                  <a:gd name="T149" fmla="*/ 81 w 81"/>
                  <a:gd name="T150" fmla="*/ 130 h 1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" h="130">
                    <a:moveTo>
                      <a:pt x="0" y="116"/>
                    </a:moveTo>
                    <a:lnTo>
                      <a:pt x="7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7" y="78"/>
                    </a:lnTo>
                    <a:lnTo>
                      <a:pt x="6" y="77"/>
                    </a:lnTo>
                    <a:lnTo>
                      <a:pt x="7" y="75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7" y="46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6" y="0"/>
                    </a:lnTo>
                    <a:lnTo>
                      <a:pt x="37" y="3"/>
                    </a:lnTo>
                    <a:lnTo>
                      <a:pt x="34" y="19"/>
                    </a:lnTo>
                    <a:lnTo>
                      <a:pt x="36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6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2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3" y="76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7" y="80"/>
                    </a:lnTo>
                    <a:lnTo>
                      <a:pt x="57" y="81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8" y="86"/>
                    </a:lnTo>
                    <a:lnTo>
                      <a:pt x="59" y="87"/>
                    </a:lnTo>
                    <a:lnTo>
                      <a:pt x="60" y="85"/>
                    </a:lnTo>
                    <a:lnTo>
                      <a:pt x="61" y="84"/>
                    </a:lnTo>
                    <a:lnTo>
                      <a:pt x="63" y="85"/>
                    </a:lnTo>
                    <a:lnTo>
                      <a:pt x="65" y="86"/>
                    </a:lnTo>
                    <a:lnTo>
                      <a:pt x="66" y="85"/>
                    </a:lnTo>
                    <a:lnTo>
                      <a:pt x="67" y="84"/>
                    </a:lnTo>
                    <a:lnTo>
                      <a:pt x="67" y="85"/>
                    </a:lnTo>
                    <a:lnTo>
                      <a:pt x="71" y="85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4"/>
                    </a:lnTo>
                    <a:lnTo>
                      <a:pt x="77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81" y="88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37" y="12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54" name="Freeform 20"/>
              <p:cNvSpPr>
                <a:spLocks/>
              </p:cNvSpPr>
              <p:nvPr/>
            </p:nvSpPr>
            <p:spPr bwMode="auto">
              <a:xfrm>
                <a:off x="2164" y="1170"/>
                <a:ext cx="706" cy="424"/>
              </a:xfrm>
              <a:custGeom>
                <a:avLst/>
                <a:gdLst>
                  <a:gd name="T0" fmla="*/ 168581 w 138"/>
                  <a:gd name="T1" fmla="*/ 211605 h 87"/>
                  <a:gd name="T2" fmla="*/ 157586 w 138"/>
                  <a:gd name="T3" fmla="*/ 230700 h 87"/>
                  <a:gd name="T4" fmla="*/ 150782 w 138"/>
                  <a:gd name="T5" fmla="*/ 220061 h 87"/>
                  <a:gd name="T6" fmla="*/ 147303 w 138"/>
                  <a:gd name="T7" fmla="*/ 228492 h 87"/>
                  <a:gd name="T8" fmla="*/ 132825 w 138"/>
                  <a:gd name="T9" fmla="*/ 228492 h 87"/>
                  <a:gd name="T10" fmla="*/ 115815 w 138"/>
                  <a:gd name="T11" fmla="*/ 225617 h 87"/>
                  <a:gd name="T12" fmla="*/ 112336 w 138"/>
                  <a:gd name="T13" fmla="*/ 225617 h 87"/>
                  <a:gd name="T14" fmla="*/ 101367 w 138"/>
                  <a:gd name="T15" fmla="*/ 225617 h 87"/>
                  <a:gd name="T16" fmla="*/ 91054 w 138"/>
                  <a:gd name="T17" fmla="*/ 225617 h 87"/>
                  <a:gd name="T18" fmla="*/ 84224 w 138"/>
                  <a:gd name="T19" fmla="*/ 228492 h 87"/>
                  <a:gd name="T20" fmla="*/ 80873 w 138"/>
                  <a:gd name="T21" fmla="*/ 220061 h 87"/>
                  <a:gd name="T22" fmla="*/ 80873 w 138"/>
                  <a:gd name="T23" fmla="*/ 211605 h 87"/>
                  <a:gd name="T24" fmla="*/ 69909 w 138"/>
                  <a:gd name="T25" fmla="*/ 206498 h 87"/>
                  <a:gd name="T26" fmla="*/ 69909 w 138"/>
                  <a:gd name="T27" fmla="*/ 198066 h 87"/>
                  <a:gd name="T28" fmla="*/ 63074 w 138"/>
                  <a:gd name="T29" fmla="*/ 189611 h 87"/>
                  <a:gd name="T30" fmla="*/ 63074 w 138"/>
                  <a:gd name="T31" fmla="*/ 173172 h 87"/>
                  <a:gd name="T32" fmla="*/ 59596 w 138"/>
                  <a:gd name="T33" fmla="*/ 164717 h 87"/>
                  <a:gd name="T34" fmla="*/ 56245 w 138"/>
                  <a:gd name="T35" fmla="*/ 162509 h 87"/>
                  <a:gd name="T36" fmla="*/ 52766 w 138"/>
                  <a:gd name="T37" fmla="*/ 162509 h 87"/>
                  <a:gd name="T38" fmla="*/ 38293 w 138"/>
                  <a:gd name="T39" fmla="*/ 170394 h 87"/>
                  <a:gd name="T40" fmla="*/ 31458 w 138"/>
                  <a:gd name="T41" fmla="*/ 159634 h 87"/>
                  <a:gd name="T42" fmla="*/ 31458 w 138"/>
                  <a:gd name="T43" fmla="*/ 153956 h 87"/>
                  <a:gd name="T44" fmla="*/ 38293 w 138"/>
                  <a:gd name="T45" fmla="*/ 145500 h 87"/>
                  <a:gd name="T46" fmla="*/ 38293 w 138"/>
                  <a:gd name="T47" fmla="*/ 137639 h 87"/>
                  <a:gd name="T48" fmla="*/ 41772 w 138"/>
                  <a:gd name="T49" fmla="*/ 131966 h 87"/>
                  <a:gd name="T50" fmla="*/ 49282 w 138"/>
                  <a:gd name="T51" fmla="*/ 115645 h 87"/>
                  <a:gd name="T52" fmla="*/ 38293 w 138"/>
                  <a:gd name="T53" fmla="*/ 109972 h 87"/>
                  <a:gd name="T54" fmla="*/ 28112 w 138"/>
                  <a:gd name="T55" fmla="*/ 104411 h 87"/>
                  <a:gd name="T56" fmla="*/ 21277 w 138"/>
                  <a:gd name="T57" fmla="*/ 85195 h 87"/>
                  <a:gd name="T58" fmla="*/ 6830 w 138"/>
                  <a:gd name="T59" fmla="*/ 74439 h 87"/>
                  <a:gd name="T60" fmla="*/ 6830 w 138"/>
                  <a:gd name="T61" fmla="*/ 68878 h 87"/>
                  <a:gd name="T62" fmla="*/ 6830 w 138"/>
                  <a:gd name="T63" fmla="*/ 54750 h 87"/>
                  <a:gd name="T64" fmla="*/ 10314 w 138"/>
                  <a:gd name="T65" fmla="*/ 0 h 87"/>
                  <a:gd name="T66" fmla="*/ 171931 w 138"/>
                  <a:gd name="T67" fmla="*/ 21994 h 87"/>
                  <a:gd name="T68" fmla="*/ 483646 w 138"/>
                  <a:gd name="T69" fmla="*/ 52444 h 87"/>
                  <a:gd name="T70" fmla="*/ 462343 w 138"/>
                  <a:gd name="T71" fmla="*/ 23915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8"/>
                  <a:gd name="T109" fmla="*/ 0 h 87"/>
                  <a:gd name="T110" fmla="*/ 138 w 138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8" h="87">
                    <a:moveTo>
                      <a:pt x="132" y="87"/>
                    </a:moveTo>
                    <a:lnTo>
                      <a:pt x="48" y="77"/>
                    </a:lnTo>
                    <a:lnTo>
                      <a:pt x="47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3" y="80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3" y="82"/>
                    </a:lnTo>
                    <a:lnTo>
                      <a:pt x="33" y="81"/>
                    </a:lnTo>
                    <a:lnTo>
                      <a:pt x="32" y="82"/>
                    </a:lnTo>
                    <a:lnTo>
                      <a:pt x="31" y="83"/>
                    </a:lnTo>
                    <a:lnTo>
                      <a:pt x="29" y="82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4" y="83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5" y="59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5" y="43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1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15" y="2"/>
                    </a:lnTo>
                    <a:lnTo>
                      <a:pt x="49" y="8"/>
                    </a:lnTo>
                    <a:lnTo>
                      <a:pt x="84" y="13"/>
                    </a:lnTo>
                    <a:lnTo>
                      <a:pt x="138" y="19"/>
                    </a:lnTo>
                    <a:lnTo>
                      <a:pt x="133" y="70"/>
                    </a:lnTo>
                    <a:lnTo>
                      <a:pt x="132" y="87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" name="Group 91"/>
              <p:cNvGrpSpPr>
                <a:grpSpLocks/>
              </p:cNvGrpSpPr>
              <p:nvPr/>
            </p:nvGrpSpPr>
            <p:grpSpPr bwMode="auto">
              <a:xfrm>
                <a:off x="728" y="1248"/>
                <a:ext cx="4276" cy="2076"/>
                <a:chOff x="728" y="1248"/>
                <a:chExt cx="4276" cy="2076"/>
              </a:xfrm>
            </p:grpSpPr>
            <p:sp>
              <p:nvSpPr>
                <p:cNvPr id="91156" name="Freeform 2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142497 h 55"/>
                    <a:gd name="T2" fmla="*/ 17876 w 89"/>
                    <a:gd name="T3" fmla="*/ 0 h 55"/>
                    <a:gd name="T4" fmla="*/ 155091 w 89"/>
                    <a:gd name="T5" fmla="*/ 8540 h 55"/>
                    <a:gd name="T6" fmla="*/ 289447 w 89"/>
                    <a:gd name="T7" fmla="*/ 11459 h 55"/>
                    <a:gd name="T8" fmla="*/ 289447 w 89"/>
                    <a:gd name="T9" fmla="*/ 13685 h 55"/>
                    <a:gd name="T10" fmla="*/ 292936 w 89"/>
                    <a:gd name="T11" fmla="*/ 25164 h 55"/>
                    <a:gd name="T12" fmla="*/ 292936 w 89"/>
                    <a:gd name="T13" fmla="*/ 28084 h 55"/>
                    <a:gd name="T14" fmla="*/ 289447 w 89"/>
                    <a:gd name="T15" fmla="*/ 36623 h 55"/>
                    <a:gd name="T16" fmla="*/ 289447 w 89"/>
                    <a:gd name="T17" fmla="*/ 50308 h 55"/>
                    <a:gd name="T18" fmla="*/ 296298 w 89"/>
                    <a:gd name="T19" fmla="*/ 64110 h 55"/>
                    <a:gd name="T20" fmla="*/ 300473 w 89"/>
                    <a:gd name="T21" fmla="*/ 69847 h 55"/>
                    <a:gd name="T22" fmla="*/ 303962 w 89"/>
                    <a:gd name="T23" fmla="*/ 84129 h 55"/>
                    <a:gd name="T24" fmla="*/ 303962 w 89"/>
                    <a:gd name="T25" fmla="*/ 106470 h 55"/>
                    <a:gd name="T26" fmla="*/ 307324 w 89"/>
                    <a:gd name="T27" fmla="*/ 112188 h 55"/>
                    <a:gd name="T28" fmla="*/ 307324 w 89"/>
                    <a:gd name="T29" fmla="*/ 120155 h 55"/>
                    <a:gd name="T30" fmla="*/ 307324 w 89"/>
                    <a:gd name="T31" fmla="*/ 123075 h 55"/>
                    <a:gd name="T32" fmla="*/ 314199 w 89"/>
                    <a:gd name="T33" fmla="*/ 142497 h 55"/>
                    <a:gd name="T34" fmla="*/ 314199 w 89"/>
                    <a:gd name="T35" fmla="*/ 148239 h 55"/>
                    <a:gd name="T36" fmla="*/ 314199 w 89"/>
                    <a:gd name="T37" fmla="*/ 153956 h 55"/>
                    <a:gd name="T38" fmla="*/ 0 w 89"/>
                    <a:gd name="T39" fmla="*/ 142497 h 55"/>
                    <a:gd name="T40" fmla="*/ 0 w 89"/>
                    <a:gd name="T41" fmla="*/ 142497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57" name="Freeform 3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140644 h 64"/>
                    <a:gd name="T2" fmla="*/ 10456 w 94"/>
                    <a:gd name="T3" fmla="*/ 46912 h 64"/>
                    <a:gd name="T4" fmla="*/ 14654 w 94"/>
                    <a:gd name="T5" fmla="*/ 0 h 64"/>
                    <a:gd name="T6" fmla="*/ 333193 w 94"/>
                    <a:gd name="T7" fmla="*/ 11359 h 64"/>
                    <a:gd name="T8" fmla="*/ 333193 w 94"/>
                    <a:gd name="T9" fmla="*/ 16326 h 64"/>
                    <a:gd name="T10" fmla="*/ 329658 w 94"/>
                    <a:gd name="T11" fmla="*/ 19227 h 64"/>
                    <a:gd name="T12" fmla="*/ 322053 w 94"/>
                    <a:gd name="T13" fmla="*/ 27685 h 64"/>
                    <a:gd name="T14" fmla="*/ 322053 w 94"/>
                    <a:gd name="T15" fmla="*/ 30469 h 64"/>
                    <a:gd name="T16" fmla="*/ 336708 w 94"/>
                    <a:gd name="T17" fmla="*/ 41257 h 64"/>
                    <a:gd name="T18" fmla="*/ 336708 w 94"/>
                    <a:gd name="T19" fmla="*/ 126531 h 64"/>
                    <a:gd name="T20" fmla="*/ 336708 w 94"/>
                    <a:gd name="T21" fmla="*/ 126531 h 64"/>
                    <a:gd name="T22" fmla="*/ 329658 w 94"/>
                    <a:gd name="T23" fmla="*/ 126531 h 64"/>
                    <a:gd name="T24" fmla="*/ 333193 w 94"/>
                    <a:gd name="T25" fmla="*/ 129309 h 64"/>
                    <a:gd name="T26" fmla="*/ 336708 w 94"/>
                    <a:gd name="T27" fmla="*/ 132186 h 64"/>
                    <a:gd name="T28" fmla="*/ 333193 w 94"/>
                    <a:gd name="T29" fmla="*/ 137865 h 64"/>
                    <a:gd name="T30" fmla="*/ 336708 w 94"/>
                    <a:gd name="T31" fmla="*/ 140644 h 64"/>
                    <a:gd name="T32" fmla="*/ 336708 w 94"/>
                    <a:gd name="T33" fmla="*/ 148536 h 64"/>
                    <a:gd name="T34" fmla="*/ 333193 w 94"/>
                    <a:gd name="T35" fmla="*/ 148536 h 64"/>
                    <a:gd name="T36" fmla="*/ 336708 w 94"/>
                    <a:gd name="T37" fmla="*/ 154216 h 64"/>
                    <a:gd name="T38" fmla="*/ 329658 w 94"/>
                    <a:gd name="T39" fmla="*/ 162674 h 64"/>
                    <a:gd name="T40" fmla="*/ 336708 w 94"/>
                    <a:gd name="T41" fmla="*/ 170542 h 64"/>
                    <a:gd name="T42" fmla="*/ 336708 w 94"/>
                    <a:gd name="T43" fmla="*/ 176222 h 64"/>
                    <a:gd name="T44" fmla="*/ 336708 w 94"/>
                    <a:gd name="T45" fmla="*/ 176222 h 64"/>
                    <a:gd name="T46" fmla="*/ 326277 w 94"/>
                    <a:gd name="T47" fmla="*/ 170542 h 64"/>
                    <a:gd name="T48" fmla="*/ 308087 w 94"/>
                    <a:gd name="T49" fmla="*/ 162674 h 64"/>
                    <a:gd name="T50" fmla="*/ 301171 w 94"/>
                    <a:gd name="T51" fmla="*/ 159895 h 64"/>
                    <a:gd name="T52" fmla="*/ 293433 w 94"/>
                    <a:gd name="T53" fmla="*/ 159895 h 64"/>
                    <a:gd name="T54" fmla="*/ 286517 w 94"/>
                    <a:gd name="T55" fmla="*/ 164980 h 64"/>
                    <a:gd name="T56" fmla="*/ 282976 w 94"/>
                    <a:gd name="T57" fmla="*/ 164980 h 64"/>
                    <a:gd name="T58" fmla="*/ 276060 w 94"/>
                    <a:gd name="T59" fmla="*/ 164980 h 64"/>
                    <a:gd name="T60" fmla="*/ 272551 w 94"/>
                    <a:gd name="T61" fmla="*/ 156995 h 64"/>
                    <a:gd name="T62" fmla="*/ 268353 w 94"/>
                    <a:gd name="T63" fmla="*/ 154216 h 64"/>
                    <a:gd name="T64" fmla="*/ 261431 w 94"/>
                    <a:gd name="T65" fmla="*/ 156995 h 64"/>
                    <a:gd name="T66" fmla="*/ 254356 w 94"/>
                    <a:gd name="T67" fmla="*/ 156995 h 64"/>
                    <a:gd name="T68" fmla="*/ 247440 w 94"/>
                    <a:gd name="T69" fmla="*/ 148536 h 64"/>
                    <a:gd name="T70" fmla="*/ 0 w 94"/>
                    <a:gd name="T71" fmla="*/ 140644 h 64"/>
                    <a:gd name="T72" fmla="*/ 0 w 94"/>
                    <a:gd name="T73" fmla="*/ 140644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58" name="Freeform 4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10327 w 100"/>
                    <a:gd name="T1" fmla="*/ 0 h 53"/>
                    <a:gd name="T2" fmla="*/ 313395 w 100"/>
                    <a:gd name="T3" fmla="*/ 5708 h 53"/>
                    <a:gd name="T4" fmla="*/ 333947 w 100"/>
                    <a:gd name="T5" fmla="*/ 16571 h 53"/>
                    <a:gd name="T6" fmla="*/ 327076 w 100"/>
                    <a:gd name="T7" fmla="*/ 22279 h 53"/>
                    <a:gd name="T8" fmla="*/ 327076 w 100"/>
                    <a:gd name="T9" fmla="*/ 27894 h 53"/>
                    <a:gd name="T10" fmla="*/ 330588 w 100"/>
                    <a:gd name="T11" fmla="*/ 33602 h 53"/>
                    <a:gd name="T12" fmla="*/ 333947 w 100"/>
                    <a:gd name="T13" fmla="*/ 33602 h 53"/>
                    <a:gd name="T14" fmla="*/ 338089 w 100"/>
                    <a:gd name="T15" fmla="*/ 41670 h 53"/>
                    <a:gd name="T16" fmla="*/ 341576 w 100"/>
                    <a:gd name="T17" fmla="*/ 44465 h 53"/>
                    <a:gd name="T18" fmla="*/ 348442 w 100"/>
                    <a:gd name="T19" fmla="*/ 44465 h 53"/>
                    <a:gd name="T20" fmla="*/ 348442 w 100"/>
                    <a:gd name="T21" fmla="*/ 47377 h 53"/>
                    <a:gd name="T22" fmla="*/ 351795 w 100"/>
                    <a:gd name="T23" fmla="*/ 147752 h 53"/>
                    <a:gd name="T24" fmla="*/ 0 w 100"/>
                    <a:gd name="T25" fmla="*/ 142020 h 53"/>
                    <a:gd name="T26" fmla="*/ 10327 w 100"/>
                    <a:gd name="T27" fmla="*/ 0 h 53"/>
                    <a:gd name="T28" fmla="*/ 10327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59" name="Freeform 5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232593 w 82"/>
                    <a:gd name="T1" fmla="*/ 0 h 54"/>
                    <a:gd name="T2" fmla="*/ 239441 w 82"/>
                    <a:gd name="T3" fmla="*/ 10744 h 54"/>
                    <a:gd name="T4" fmla="*/ 236081 w 82"/>
                    <a:gd name="T5" fmla="*/ 16296 h 54"/>
                    <a:gd name="T6" fmla="*/ 242929 w 82"/>
                    <a:gd name="T7" fmla="*/ 35461 h 54"/>
                    <a:gd name="T8" fmla="*/ 260820 w 82"/>
                    <a:gd name="T9" fmla="*/ 43906 h 54"/>
                    <a:gd name="T10" fmla="*/ 264313 w 82"/>
                    <a:gd name="T11" fmla="*/ 49551 h 54"/>
                    <a:gd name="T12" fmla="*/ 275330 w 82"/>
                    <a:gd name="T13" fmla="*/ 57427 h 54"/>
                    <a:gd name="T14" fmla="*/ 289027 w 82"/>
                    <a:gd name="T15" fmla="*/ 71517 h 54"/>
                    <a:gd name="T16" fmla="*/ 282179 w 82"/>
                    <a:gd name="T17" fmla="*/ 79368 h 54"/>
                    <a:gd name="T18" fmla="*/ 282179 w 82"/>
                    <a:gd name="T19" fmla="*/ 84920 h 54"/>
                    <a:gd name="T20" fmla="*/ 264313 w 82"/>
                    <a:gd name="T21" fmla="*/ 93341 h 54"/>
                    <a:gd name="T22" fmla="*/ 253946 w 82"/>
                    <a:gd name="T23" fmla="*/ 95664 h 54"/>
                    <a:gd name="T24" fmla="*/ 247103 w 82"/>
                    <a:gd name="T25" fmla="*/ 104085 h 54"/>
                    <a:gd name="T26" fmla="*/ 253946 w 82"/>
                    <a:gd name="T27" fmla="*/ 112530 h 54"/>
                    <a:gd name="T28" fmla="*/ 253946 w 82"/>
                    <a:gd name="T29" fmla="*/ 120381 h 54"/>
                    <a:gd name="T30" fmla="*/ 239441 w 82"/>
                    <a:gd name="T31" fmla="*/ 137247 h 54"/>
                    <a:gd name="T32" fmla="*/ 236081 w 82"/>
                    <a:gd name="T33" fmla="*/ 145215 h 54"/>
                    <a:gd name="T34" fmla="*/ 222257 w 82"/>
                    <a:gd name="T35" fmla="*/ 137247 h 54"/>
                    <a:gd name="T36" fmla="*/ 38563 w 82"/>
                    <a:gd name="T37" fmla="*/ 139546 h 54"/>
                    <a:gd name="T38" fmla="*/ 38563 w 82"/>
                    <a:gd name="T39" fmla="*/ 131695 h 54"/>
                    <a:gd name="T40" fmla="*/ 31715 w 82"/>
                    <a:gd name="T41" fmla="*/ 123274 h 54"/>
                    <a:gd name="T42" fmla="*/ 35075 w 82"/>
                    <a:gd name="T43" fmla="*/ 115306 h 54"/>
                    <a:gd name="T44" fmla="*/ 28227 w 82"/>
                    <a:gd name="T45" fmla="*/ 106861 h 54"/>
                    <a:gd name="T46" fmla="*/ 28227 w 82"/>
                    <a:gd name="T47" fmla="*/ 98440 h 54"/>
                    <a:gd name="T48" fmla="*/ 21353 w 82"/>
                    <a:gd name="T49" fmla="*/ 90565 h 54"/>
                    <a:gd name="T50" fmla="*/ 17865 w 82"/>
                    <a:gd name="T51" fmla="*/ 84920 h 54"/>
                    <a:gd name="T52" fmla="*/ 10336 w 82"/>
                    <a:gd name="T53" fmla="*/ 71517 h 54"/>
                    <a:gd name="T54" fmla="*/ 13696 w 82"/>
                    <a:gd name="T55" fmla="*/ 62954 h 54"/>
                    <a:gd name="T56" fmla="*/ 6848 w 82"/>
                    <a:gd name="T57" fmla="*/ 54534 h 54"/>
                    <a:gd name="T58" fmla="*/ 6848 w 82"/>
                    <a:gd name="T59" fmla="*/ 49551 h 54"/>
                    <a:gd name="T60" fmla="*/ 6848 w 82"/>
                    <a:gd name="T61" fmla="*/ 32568 h 54"/>
                    <a:gd name="T62" fmla="*/ 6848 w 82"/>
                    <a:gd name="T63" fmla="*/ 27610 h 54"/>
                    <a:gd name="T64" fmla="*/ 3488 w 82"/>
                    <a:gd name="T65" fmla="*/ 16296 h 54"/>
                    <a:gd name="T66" fmla="*/ 3488 w 82"/>
                    <a:gd name="T67" fmla="*/ 8445 h 54"/>
                    <a:gd name="T68" fmla="*/ 6848 w 82"/>
                    <a:gd name="T69" fmla="*/ 5669 h 54"/>
                    <a:gd name="T70" fmla="*/ 6848 w 82"/>
                    <a:gd name="T71" fmla="*/ 5669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0" name="Freeform 6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102956 w 71"/>
                    <a:gd name="T1" fmla="*/ 207867 h 76"/>
                    <a:gd name="T2" fmla="*/ 85027 w 71"/>
                    <a:gd name="T3" fmla="*/ 199266 h 76"/>
                    <a:gd name="T4" fmla="*/ 78009 w 71"/>
                    <a:gd name="T5" fmla="*/ 179964 h 76"/>
                    <a:gd name="T6" fmla="*/ 81531 w 71"/>
                    <a:gd name="T7" fmla="*/ 174961 h 76"/>
                    <a:gd name="T8" fmla="*/ 74646 w 71"/>
                    <a:gd name="T9" fmla="*/ 163567 h 76"/>
                    <a:gd name="T10" fmla="*/ 74646 w 71"/>
                    <a:gd name="T11" fmla="*/ 149938 h 76"/>
                    <a:gd name="T12" fmla="*/ 60111 w 71"/>
                    <a:gd name="T13" fmla="*/ 138549 h 76"/>
                    <a:gd name="T14" fmla="*/ 42844 w 71"/>
                    <a:gd name="T15" fmla="*/ 124939 h 76"/>
                    <a:gd name="T16" fmla="*/ 28310 w 71"/>
                    <a:gd name="T17" fmla="*/ 119242 h 76"/>
                    <a:gd name="T18" fmla="*/ 24916 w 71"/>
                    <a:gd name="T19" fmla="*/ 116431 h 76"/>
                    <a:gd name="T20" fmla="*/ 10382 w 71"/>
                    <a:gd name="T21" fmla="*/ 113526 h 76"/>
                    <a:gd name="T22" fmla="*/ 3496 w 71"/>
                    <a:gd name="T23" fmla="*/ 107951 h 76"/>
                    <a:gd name="T24" fmla="*/ 6860 w 71"/>
                    <a:gd name="T25" fmla="*/ 85740 h 76"/>
                    <a:gd name="T26" fmla="*/ 10382 w 71"/>
                    <a:gd name="T27" fmla="*/ 77827 h 76"/>
                    <a:gd name="T28" fmla="*/ 0 w 71"/>
                    <a:gd name="T29" fmla="*/ 69323 h 76"/>
                    <a:gd name="T30" fmla="*/ 3496 w 71"/>
                    <a:gd name="T31" fmla="*/ 60717 h 76"/>
                    <a:gd name="T32" fmla="*/ 17923 w 71"/>
                    <a:gd name="T33" fmla="*/ 47112 h 76"/>
                    <a:gd name="T34" fmla="*/ 24916 w 71"/>
                    <a:gd name="T35" fmla="*/ 44325 h 76"/>
                    <a:gd name="T36" fmla="*/ 24916 w 71"/>
                    <a:gd name="T37" fmla="*/ 16514 h 76"/>
                    <a:gd name="T38" fmla="*/ 31801 w 71"/>
                    <a:gd name="T39" fmla="*/ 13605 h 76"/>
                    <a:gd name="T40" fmla="*/ 46207 w 71"/>
                    <a:gd name="T41" fmla="*/ 13605 h 76"/>
                    <a:gd name="T42" fmla="*/ 78009 w 71"/>
                    <a:gd name="T43" fmla="*/ 2787 h 76"/>
                    <a:gd name="T44" fmla="*/ 85027 w 71"/>
                    <a:gd name="T45" fmla="*/ 2787 h 76"/>
                    <a:gd name="T46" fmla="*/ 81531 w 71"/>
                    <a:gd name="T47" fmla="*/ 8484 h 76"/>
                    <a:gd name="T48" fmla="*/ 78009 w 71"/>
                    <a:gd name="T49" fmla="*/ 16514 h 76"/>
                    <a:gd name="T50" fmla="*/ 91887 w 71"/>
                    <a:gd name="T51" fmla="*/ 13605 h 76"/>
                    <a:gd name="T52" fmla="*/ 99459 w 71"/>
                    <a:gd name="T53" fmla="*/ 16514 h 76"/>
                    <a:gd name="T54" fmla="*/ 109815 w 71"/>
                    <a:gd name="T55" fmla="*/ 22114 h 76"/>
                    <a:gd name="T56" fmla="*/ 113337 w 71"/>
                    <a:gd name="T57" fmla="*/ 27810 h 76"/>
                    <a:gd name="T58" fmla="*/ 156177 w 71"/>
                    <a:gd name="T59" fmla="*/ 35841 h 76"/>
                    <a:gd name="T60" fmla="*/ 169926 w 71"/>
                    <a:gd name="T61" fmla="*/ 41415 h 76"/>
                    <a:gd name="T62" fmla="*/ 176786 w 71"/>
                    <a:gd name="T63" fmla="*/ 41415 h 76"/>
                    <a:gd name="T64" fmla="*/ 180308 w 71"/>
                    <a:gd name="T65" fmla="*/ 41415 h 76"/>
                    <a:gd name="T66" fmla="*/ 198206 w 71"/>
                    <a:gd name="T67" fmla="*/ 44325 h 76"/>
                    <a:gd name="T68" fmla="*/ 198206 w 71"/>
                    <a:gd name="T69" fmla="*/ 47112 h 76"/>
                    <a:gd name="T70" fmla="*/ 205224 w 71"/>
                    <a:gd name="T71" fmla="*/ 50017 h 76"/>
                    <a:gd name="T72" fmla="*/ 216262 w 71"/>
                    <a:gd name="T73" fmla="*/ 58501 h 76"/>
                    <a:gd name="T74" fmla="*/ 212766 w 71"/>
                    <a:gd name="T75" fmla="*/ 69323 h 76"/>
                    <a:gd name="T76" fmla="*/ 223147 w 71"/>
                    <a:gd name="T77" fmla="*/ 69323 h 76"/>
                    <a:gd name="T78" fmla="*/ 219651 w 71"/>
                    <a:gd name="T79" fmla="*/ 74922 h 76"/>
                    <a:gd name="T80" fmla="*/ 226644 w 71"/>
                    <a:gd name="T81" fmla="*/ 82953 h 76"/>
                    <a:gd name="T82" fmla="*/ 216262 w 71"/>
                    <a:gd name="T83" fmla="*/ 91437 h 76"/>
                    <a:gd name="T84" fmla="*/ 208587 w 71"/>
                    <a:gd name="T85" fmla="*/ 105613 h 76"/>
                    <a:gd name="T86" fmla="*/ 208587 w 71"/>
                    <a:gd name="T87" fmla="*/ 107951 h 76"/>
                    <a:gd name="T88" fmla="*/ 223147 w 71"/>
                    <a:gd name="T89" fmla="*/ 97129 h 76"/>
                    <a:gd name="T90" fmla="*/ 233529 w 71"/>
                    <a:gd name="T91" fmla="*/ 91437 h 76"/>
                    <a:gd name="T92" fmla="*/ 241076 w 71"/>
                    <a:gd name="T93" fmla="*/ 85740 h 76"/>
                    <a:gd name="T94" fmla="*/ 241076 w 71"/>
                    <a:gd name="T95" fmla="*/ 77827 h 76"/>
                    <a:gd name="T96" fmla="*/ 244572 w 71"/>
                    <a:gd name="T97" fmla="*/ 74922 h 76"/>
                    <a:gd name="T98" fmla="*/ 248063 w 71"/>
                    <a:gd name="T99" fmla="*/ 69323 h 76"/>
                    <a:gd name="T100" fmla="*/ 251457 w 71"/>
                    <a:gd name="T101" fmla="*/ 72135 h 76"/>
                    <a:gd name="T102" fmla="*/ 244572 w 71"/>
                    <a:gd name="T103" fmla="*/ 91437 h 76"/>
                    <a:gd name="T104" fmla="*/ 241076 w 71"/>
                    <a:gd name="T105" fmla="*/ 97129 h 76"/>
                    <a:gd name="T106" fmla="*/ 233529 w 71"/>
                    <a:gd name="T107" fmla="*/ 110739 h 76"/>
                    <a:gd name="T108" fmla="*/ 233529 w 71"/>
                    <a:gd name="T109" fmla="*/ 124939 h 76"/>
                    <a:gd name="T110" fmla="*/ 226644 w 71"/>
                    <a:gd name="T111" fmla="*/ 130065 h 76"/>
                    <a:gd name="T112" fmla="*/ 230007 w 71"/>
                    <a:gd name="T113" fmla="*/ 149938 h 76"/>
                    <a:gd name="T114" fmla="*/ 223147 w 71"/>
                    <a:gd name="T115" fmla="*/ 163567 h 76"/>
                    <a:gd name="T116" fmla="*/ 230007 w 71"/>
                    <a:gd name="T117" fmla="*/ 194262 h 76"/>
                    <a:gd name="T118" fmla="*/ 230007 w 71"/>
                    <a:gd name="T119" fmla="*/ 197050 h 76"/>
                    <a:gd name="T120" fmla="*/ 230007 w 71"/>
                    <a:gd name="T121" fmla="*/ 204958 h 76"/>
                    <a:gd name="T122" fmla="*/ 106447 w 71"/>
                    <a:gd name="T123" fmla="*/ 210679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1" name="Freeform 7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17695 w 57"/>
                    <a:gd name="T1" fmla="*/ 151122 h 63"/>
                    <a:gd name="T2" fmla="*/ 27808 w 57"/>
                    <a:gd name="T3" fmla="*/ 153900 h 63"/>
                    <a:gd name="T4" fmla="*/ 34588 w 57"/>
                    <a:gd name="T5" fmla="*/ 151122 h 63"/>
                    <a:gd name="T6" fmla="*/ 44829 w 57"/>
                    <a:gd name="T7" fmla="*/ 162354 h 63"/>
                    <a:gd name="T8" fmla="*/ 62529 w 57"/>
                    <a:gd name="T9" fmla="*/ 164654 h 63"/>
                    <a:gd name="T10" fmla="*/ 76104 w 57"/>
                    <a:gd name="T11" fmla="*/ 167437 h 63"/>
                    <a:gd name="T12" fmla="*/ 86897 w 57"/>
                    <a:gd name="T13" fmla="*/ 167437 h 63"/>
                    <a:gd name="T14" fmla="*/ 97138 w 57"/>
                    <a:gd name="T15" fmla="*/ 167437 h 63"/>
                    <a:gd name="T16" fmla="*/ 100604 w 57"/>
                    <a:gd name="T17" fmla="*/ 162354 h 63"/>
                    <a:gd name="T18" fmla="*/ 107384 w 57"/>
                    <a:gd name="T19" fmla="*/ 162354 h 63"/>
                    <a:gd name="T20" fmla="*/ 118146 w 57"/>
                    <a:gd name="T21" fmla="*/ 170331 h 63"/>
                    <a:gd name="T22" fmla="*/ 124951 w 57"/>
                    <a:gd name="T23" fmla="*/ 173109 h 63"/>
                    <a:gd name="T24" fmla="*/ 135192 w 57"/>
                    <a:gd name="T25" fmla="*/ 167437 h 63"/>
                    <a:gd name="T26" fmla="*/ 138526 w 57"/>
                    <a:gd name="T27" fmla="*/ 159577 h 63"/>
                    <a:gd name="T28" fmla="*/ 141967 w 57"/>
                    <a:gd name="T29" fmla="*/ 142667 h 63"/>
                    <a:gd name="T30" fmla="*/ 152887 w 57"/>
                    <a:gd name="T31" fmla="*/ 148344 h 63"/>
                    <a:gd name="T32" fmla="*/ 156226 w 57"/>
                    <a:gd name="T33" fmla="*/ 140362 h 63"/>
                    <a:gd name="T34" fmla="*/ 163001 w 57"/>
                    <a:gd name="T35" fmla="*/ 129130 h 63"/>
                    <a:gd name="T36" fmla="*/ 166467 w 57"/>
                    <a:gd name="T37" fmla="*/ 123482 h 63"/>
                    <a:gd name="T38" fmla="*/ 176581 w 57"/>
                    <a:gd name="T39" fmla="*/ 120705 h 63"/>
                    <a:gd name="T40" fmla="*/ 184167 w 57"/>
                    <a:gd name="T41" fmla="*/ 112820 h 63"/>
                    <a:gd name="T42" fmla="*/ 190942 w 57"/>
                    <a:gd name="T43" fmla="*/ 107143 h 63"/>
                    <a:gd name="T44" fmla="*/ 190942 w 57"/>
                    <a:gd name="T45" fmla="*/ 98713 h 63"/>
                    <a:gd name="T46" fmla="*/ 194281 w 57"/>
                    <a:gd name="T47" fmla="*/ 93606 h 63"/>
                    <a:gd name="T48" fmla="*/ 187475 w 57"/>
                    <a:gd name="T49" fmla="*/ 71619 h 63"/>
                    <a:gd name="T50" fmla="*/ 190942 w 57"/>
                    <a:gd name="T51" fmla="*/ 63188 h 63"/>
                    <a:gd name="T52" fmla="*/ 197722 w 57"/>
                    <a:gd name="T53" fmla="*/ 60294 h 63"/>
                    <a:gd name="T54" fmla="*/ 159667 w 57"/>
                    <a:gd name="T55" fmla="*/ 8455 h 63"/>
                    <a:gd name="T56" fmla="*/ 145434 w 57"/>
                    <a:gd name="T57" fmla="*/ 16315 h 63"/>
                    <a:gd name="T58" fmla="*/ 128418 w 57"/>
                    <a:gd name="T59" fmla="*/ 27664 h 63"/>
                    <a:gd name="T60" fmla="*/ 118146 w 57"/>
                    <a:gd name="T61" fmla="*/ 27664 h 63"/>
                    <a:gd name="T62" fmla="*/ 103918 w 57"/>
                    <a:gd name="T63" fmla="*/ 35524 h 63"/>
                    <a:gd name="T64" fmla="*/ 93804 w 57"/>
                    <a:gd name="T65" fmla="*/ 32747 h 63"/>
                    <a:gd name="T66" fmla="*/ 86897 w 57"/>
                    <a:gd name="T67" fmla="*/ 32747 h 63"/>
                    <a:gd name="T68" fmla="*/ 86897 w 57"/>
                    <a:gd name="T69" fmla="*/ 30442 h 63"/>
                    <a:gd name="T70" fmla="*/ 65863 w 57"/>
                    <a:gd name="T71" fmla="*/ 24770 h 63"/>
                    <a:gd name="T72" fmla="*/ 59088 w 57"/>
                    <a:gd name="T73" fmla="*/ 27664 h 63"/>
                    <a:gd name="T74" fmla="*/ 0 w 57"/>
                    <a:gd name="T75" fmla="*/ 30442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2" name="Freeform 8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21949 h 93"/>
                    <a:gd name="T2" fmla="*/ 0 w 123"/>
                    <a:gd name="T3" fmla="*/ 27618 h 93"/>
                    <a:gd name="T4" fmla="*/ 6916 w 123"/>
                    <a:gd name="T5" fmla="*/ 32694 h 93"/>
                    <a:gd name="T6" fmla="*/ 10456 w 123"/>
                    <a:gd name="T7" fmla="*/ 41140 h 93"/>
                    <a:gd name="T8" fmla="*/ 14654 w 123"/>
                    <a:gd name="T9" fmla="*/ 46693 h 93"/>
                    <a:gd name="T10" fmla="*/ 10456 w 123"/>
                    <a:gd name="T11" fmla="*/ 52363 h 93"/>
                    <a:gd name="T12" fmla="*/ 25105 w 123"/>
                    <a:gd name="T13" fmla="*/ 49586 h 93"/>
                    <a:gd name="T14" fmla="*/ 32026 w 123"/>
                    <a:gd name="T15" fmla="*/ 41140 h 93"/>
                    <a:gd name="T16" fmla="*/ 35536 w 123"/>
                    <a:gd name="T17" fmla="*/ 41140 h 93"/>
                    <a:gd name="T18" fmla="*/ 32026 w 123"/>
                    <a:gd name="T19" fmla="*/ 46693 h 93"/>
                    <a:gd name="T20" fmla="*/ 68379 w 123"/>
                    <a:gd name="T21" fmla="*/ 38247 h 93"/>
                    <a:gd name="T22" fmla="*/ 68379 w 123"/>
                    <a:gd name="T23" fmla="*/ 43917 h 93"/>
                    <a:gd name="T24" fmla="*/ 89261 w 123"/>
                    <a:gd name="T25" fmla="*/ 46693 h 93"/>
                    <a:gd name="T26" fmla="*/ 103915 w 123"/>
                    <a:gd name="T27" fmla="*/ 49586 h 93"/>
                    <a:gd name="T28" fmla="*/ 110831 w 123"/>
                    <a:gd name="T29" fmla="*/ 52363 h 93"/>
                    <a:gd name="T30" fmla="*/ 110831 w 123"/>
                    <a:gd name="T31" fmla="*/ 54545 h 93"/>
                    <a:gd name="T32" fmla="*/ 128995 w 123"/>
                    <a:gd name="T33" fmla="*/ 65865 h 93"/>
                    <a:gd name="T34" fmla="*/ 125485 w 123"/>
                    <a:gd name="T35" fmla="*/ 68642 h 93"/>
                    <a:gd name="T36" fmla="*/ 121945 w 123"/>
                    <a:gd name="T37" fmla="*/ 71535 h 93"/>
                    <a:gd name="T38" fmla="*/ 147056 w 123"/>
                    <a:gd name="T39" fmla="*/ 65865 h 93"/>
                    <a:gd name="T40" fmla="*/ 179211 w 123"/>
                    <a:gd name="T41" fmla="*/ 57443 h 93"/>
                    <a:gd name="T42" fmla="*/ 179211 w 123"/>
                    <a:gd name="T43" fmla="*/ 49586 h 93"/>
                    <a:gd name="T44" fmla="*/ 218127 w 123"/>
                    <a:gd name="T45" fmla="*/ 57443 h 93"/>
                    <a:gd name="T46" fmla="*/ 247431 w 123"/>
                    <a:gd name="T47" fmla="*/ 76518 h 93"/>
                    <a:gd name="T48" fmla="*/ 264936 w 123"/>
                    <a:gd name="T49" fmla="*/ 82163 h 93"/>
                    <a:gd name="T50" fmla="*/ 276050 w 123"/>
                    <a:gd name="T51" fmla="*/ 98467 h 93"/>
                    <a:gd name="T52" fmla="*/ 272541 w 123"/>
                    <a:gd name="T53" fmla="*/ 131750 h 93"/>
                    <a:gd name="T54" fmla="*/ 286507 w 123"/>
                    <a:gd name="T55" fmla="*/ 148053 h 93"/>
                    <a:gd name="T56" fmla="*/ 282966 w 123"/>
                    <a:gd name="T57" fmla="*/ 137425 h 93"/>
                    <a:gd name="T58" fmla="*/ 293423 w 123"/>
                    <a:gd name="T59" fmla="*/ 139607 h 93"/>
                    <a:gd name="T60" fmla="*/ 296963 w 123"/>
                    <a:gd name="T61" fmla="*/ 137425 h 93"/>
                    <a:gd name="T62" fmla="*/ 296963 w 123"/>
                    <a:gd name="T63" fmla="*/ 145277 h 93"/>
                    <a:gd name="T64" fmla="*/ 286507 w 123"/>
                    <a:gd name="T65" fmla="*/ 156475 h 93"/>
                    <a:gd name="T66" fmla="*/ 296963 w 123"/>
                    <a:gd name="T67" fmla="*/ 167225 h 93"/>
                    <a:gd name="T68" fmla="*/ 318533 w 123"/>
                    <a:gd name="T69" fmla="*/ 186300 h 93"/>
                    <a:gd name="T70" fmla="*/ 326240 w 123"/>
                    <a:gd name="T71" fmla="*/ 189193 h 93"/>
                    <a:gd name="T72" fmla="*/ 336697 w 123"/>
                    <a:gd name="T73" fmla="*/ 202720 h 93"/>
                    <a:gd name="T74" fmla="*/ 354727 w 123"/>
                    <a:gd name="T75" fmla="*/ 224664 h 93"/>
                    <a:gd name="T76" fmla="*/ 386882 w 123"/>
                    <a:gd name="T77" fmla="*/ 241532 h 93"/>
                    <a:gd name="T78" fmla="*/ 397338 w 123"/>
                    <a:gd name="T79" fmla="*/ 246515 h 93"/>
                    <a:gd name="T80" fmla="*/ 393803 w 123"/>
                    <a:gd name="T81" fmla="*/ 249413 h 93"/>
                    <a:gd name="T82" fmla="*/ 390288 w 123"/>
                    <a:gd name="T83" fmla="*/ 252165 h 93"/>
                    <a:gd name="T84" fmla="*/ 404942 w 123"/>
                    <a:gd name="T85" fmla="*/ 252165 h 93"/>
                    <a:gd name="T86" fmla="*/ 433562 w 123"/>
                    <a:gd name="T87" fmla="*/ 241532 h 93"/>
                    <a:gd name="T88" fmla="*/ 433562 w 123"/>
                    <a:gd name="T89" fmla="*/ 224664 h 93"/>
                    <a:gd name="T90" fmla="*/ 437072 w 123"/>
                    <a:gd name="T91" fmla="*/ 202720 h 93"/>
                    <a:gd name="T92" fmla="*/ 433562 w 123"/>
                    <a:gd name="T93" fmla="*/ 167225 h 93"/>
                    <a:gd name="T94" fmla="*/ 404942 w 123"/>
                    <a:gd name="T95" fmla="*/ 131750 h 93"/>
                    <a:gd name="T96" fmla="*/ 393803 w 123"/>
                    <a:gd name="T97" fmla="*/ 117658 h 93"/>
                    <a:gd name="T98" fmla="*/ 393803 w 123"/>
                    <a:gd name="T99" fmla="*/ 104136 h 93"/>
                    <a:gd name="T100" fmla="*/ 368718 w 123"/>
                    <a:gd name="T101" fmla="*/ 79387 h 93"/>
                    <a:gd name="T102" fmla="*/ 354727 w 123"/>
                    <a:gd name="T103" fmla="*/ 65865 h 93"/>
                    <a:gd name="T104" fmla="*/ 329647 w 123"/>
                    <a:gd name="T105" fmla="*/ 21949 h 93"/>
                    <a:gd name="T106" fmla="*/ 322043 w 123"/>
                    <a:gd name="T107" fmla="*/ 16298 h 93"/>
                    <a:gd name="T108" fmla="*/ 314993 w 123"/>
                    <a:gd name="T109" fmla="*/ 2776 h 93"/>
                    <a:gd name="T110" fmla="*/ 293423 w 123"/>
                    <a:gd name="T111" fmla="*/ 2776 h 93"/>
                    <a:gd name="T112" fmla="*/ 293423 w 123"/>
                    <a:gd name="T113" fmla="*/ 19196 h 93"/>
                    <a:gd name="T114" fmla="*/ 286507 w 123"/>
                    <a:gd name="T115" fmla="*/ 21949 h 93"/>
                    <a:gd name="T116" fmla="*/ 139451 w 123"/>
                    <a:gd name="T117" fmla="*/ 19196 h 93"/>
                    <a:gd name="T118" fmla="*/ 135916 w 123"/>
                    <a:gd name="T119" fmla="*/ 8446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3" name="Freeform 9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214518 w 108"/>
                    <a:gd name="T1" fmla="*/ 493092 h 184"/>
                    <a:gd name="T2" fmla="*/ 214518 w 108"/>
                    <a:gd name="T3" fmla="*/ 487407 h 184"/>
                    <a:gd name="T4" fmla="*/ 211031 w 108"/>
                    <a:gd name="T5" fmla="*/ 481728 h 184"/>
                    <a:gd name="T6" fmla="*/ 200698 w 108"/>
                    <a:gd name="T7" fmla="*/ 449075 h 184"/>
                    <a:gd name="T8" fmla="*/ 176002 w 108"/>
                    <a:gd name="T9" fmla="*/ 429824 h 184"/>
                    <a:gd name="T10" fmla="*/ 169162 w 108"/>
                    <a:gd name="T11" fmla="*/ 421366 h 184"/>
                    <a:gd name="T12" fmla="*/ 162157 w 108"/>
                    <a:gd name="T13" fmla="*/ 412927 h 184"/>
                    <a:gd name="T14" fmla="*/ 137461 w 108"/>
                    <a:gd name="T15" fmla="*/ 404918 h 184"/>
                    <a:gd name="T16" fmla="*/ 116120 w 108"/>
                    <a:gd name="T17" fmla="*/ 387996 h 184"/>
                    <a:gd name="T18" fmla="*/ 77737 w 108"/>
                    <a:gd name="T19" fmla="*/ 374454 h 184"/>
                    <a:gd name="T20" fmla="*/ 77737 w 108"/>
                    <a:gd name="T21" fmla="*/ 363807 h 184"/>
                    <a:gd name="T22" fmla="*/ 81091 w 108"/>
                    <a:gd name="T23" fmla="*/ 349664 h 184"/>
                    <a:gd name="T24" fmla="*/ 74250 w 108"/>
                    <a:gd name="T25" fmla="*/ 336092 h 184"/>
                    <a:gd name="T26" fmla="*/ 77737 w 108"/>
                    <a:gd name="T27" fmla="*/ 330437 h 184"/>
                    <a:gd name="T28" fmla="*/ 56396 w 108"/>
                    <a:gd name="T29" fmla="*/ 299944 h 184"/>
                    <a:gd name="T30" fmla="*/ 41895 w 108"/>
                    <a:gd name="T31" fmla="*/ 280722 h 184"/>
                    <a:gd name="T32" fmla="*/ 49524 w 108"/>
                    <a:gd name="T33" fmla="*/ 264391 h 184"/>
                    <a:gd name="T34" fmla="*/ 49524 w 108"/>
                    <a:gd name="T35" fmla="*/ 250824 h 184"/>
                    <a:gd name="T36" fmla="*/ 31669 w 108"/>
                    <a:gd name="T37" fmla="*/ 236706 h 184"/>
                    <a:gd name="T38" fmla="*/ 31669 w 108"/>
                    <a:gd name="T39" fmla="*/ 214676 h 184"/>
                    <a:gd name="T40" fmla="*/ 38541 w 108"/>
                    <a:gd name="T41" fmla="*/ 206690 h 184"/>
                    <a:gd name="T42" fmla="*/ 41895 w 108"/>
                    <a:gd name="T43" fmla="*/ 217454 h 184"/>
                    <a:gd name="T44" fmla="*/ 52883 w 108"/>
                    <a:gd name="T45" fmla="*/ 214676 h 184"/>
                    <a:gd name="T46" fmla="*/ 49524 w 108"/>
                    <a:gd name="T47" fmla="*/ 195449 h 184"/>
                    <a:gd name="T48" fmla="*/ 41895 w 108"/>
                    <a:gd name="T49" fmla="*/ 201128 h 184"/>
                    <a:gd name="T50" fmla="*/ 24696 w 108"/>
                    <a:gd name="T51" fmla="*/ 192548 h 184"/>
                    <a:gd name="T52" fmla="*/ 21342 w 108"/>
                    <a:gd name="T53" fmla="*/ 167763 h 184"/>
                    <a:gd name="T54" fmla="*/ 3487 w 108"/>
                    <a:gd name="T55" fmla="*/ 140644 h 184"/>
                    <a:gd name="T56" fmla="*/ 3487 w 108"/>
                    <a:gd name="T57" fmla="*/ 126531 h 184"/>
                    <a:gd name="T58" fmla="*/ 13687 w 108"/>
                    <a:gd name="T59" fmla="*/ 110180 h 184"/>
                    <a:gd name="T60" fmla="*/ 6841 w 108"/>
                    <a:gd name="T61" fmla="*/ 88169 h 184"/>
                    <a:gd name="T62" fmla="*/ 0 w 108"/>
                    <a:gd name="T63" fmla="*/ 76811 h 184"/>
                    <a:gd name="T64" fmla="*/ 0 w 108"/>
                    <a:gd name="T65" fmla="*/ 66047 h 184"/>
                    <a:gd name="T66" fmla="*/ 21342 w 108"/>
                    <a:gd name="T67" fmla="*/ 41257 h 184"/>
                    <a:gd name="T68" fmla="*/ 31669 w 108"/>
                    <a:gd name="T69" fmla="*/ 27685 h 184"/>
                    <a:gd name="T70" fmla="*/ 31669 w 108"/>
                    <a:gd name="T71" fmla="*/ 2779 h 184"/>
                    <a:gd name="T72" fmla="*/ 169162 w 108"/>
                    <a:gd name="T73" fmla="*/ 176222 h 184"/>
                    <a:gd name="T74" fmla="*/ 366347 w 108"/>
                    <a:gd name="T75" fmla="*/ 410027 h 184"/>
                    <a:gd name="T76" fmla="*/ 369860 w 108"/>
                    <a:gd name="T77" fmla="*/ 421366 h 184"/>
                    <a:gd name="T78" fmla="*/ 373214 w 108"/>
                    <a:gd name="T79" fmla="*/ 432037 h 184"/>
                    <a:gd name="T80" fmla="*/ 376701 w 108"/>
                    <a:gd name="T81" fmla="*/ 440617 h 184"/>
                    <a:gd name="T82" fmla="*/ 362205 w 108"/>
                    <a:gd name="T83" fmla="*/ 446175 h 184"/>
                    <a:gd name="T84" fmla="*/ 345005 w 108"/>
                    <a:gd name="T85" fmla="*/ 473865 h 184"/>
                    <a:gd name="T86" fmla="*/ 341652 w 108"/>
                    <a:gd name="T87" fmla="*/ 478949 h 184"/>
                    <a:gd name="T88" fmla="*/ 338165 w 108"/>
                    <a:gd name="T89" fmla="*/ 490308 h 184"/>
                    <a:gd name="T90" fmla="*/ 345005 w 108"/>
                    <a:gd name="T91" fmla="*/ 498201 h 184"/>
                    <a:gd name="T92" fmla="*/ 338165 w 108"/>
                    <a:gd name="T93" fmla="*/ 506634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4" name="Freeform 10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315137 w 94"/>
                    <a:gd name="T1" fmla="*/ 216882 h 78"/>
                    <a:gd name="T2" fmla="*/ 326277 w 94"/>
                    <a:gd name="T3" fmla="*/ 122374 h 78"/>
                    <a:gd name="T4" fmla="*/ 336708 w 94"/>
                    <a:gd name="T5" fmla="*/ 27842 h 78"/>
                    <a:gd name="T6" fmla="*/ 35536 w 94"/>
                    <a:gd name="T7" fmla="*/ 0 h 78"/>
                    <a:gd name="T8" fmla="*/ 32027 w 94"/>
                    <a:gd name="T9" fmla="*/ 22259 h 78"/>
                    <a:gd name="T10" fmla="*/ 10456 w 94"/>
                    <a:gd name="T11" fmla="*/ 138909 h 78"/>
                    <a:gd name="T12" fmla="*/ 6916 w 94"/>
                    <a:gd name="T13" fmla="*/ 138909 h 78"/>
                    <a:gd name="T14" fmla="*/ 0 w 94"/>
                    <a:gd name="T15" fmla="*/ 186128 h 78"/>
                    <a:gd name="T16" fmla="*/ 89268 w 94"/>
                    <a:gd name="T17" fmla="*/ 197534 h 78"/>
                    <a:gd name="T18" fmla="*/ 315137 w 94"/>
                    <a:gd name="T19" fmla="*/ 216882 h 78"/>
                    <a:gd name="T20" fmla="*/ 315137 w 94"/>
                    <a:gd name="T21" fmla="*/ 216882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5" name="Freeform 11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183438 h 77"/>
                    <a:gd name="T2" fmla="*/ 35065 w 99"/>
                    <a:gd name="T3" fmla="*/ 0 h 77"/>
                    <a:gd name="T4" fmla="*/ 257208 w 99"/>
                    <a:gd name="T5" fmla="*/ 19164 h 77"/>
                    <a:gd name="T6" fmla="*/ 348688 w 99"/>
                    <a:gd name="T7" fmla="*/ 24716 h 77"/>
                    <a:gd name="T8" fmla="*/ 345328 w 99"/>
                    <a:gd name="T9" fmla="*/ 71508 h 77"/>
                    <a:gd name="T10" fmla="*/ 334968 w 99"/>
                    <a:gd name="T11" fmla="*/ 210925 h 77"/>
                    <a:gd name="T12" fmla="*/ 288913 w 99"/>
                    <a:gd name="T13" fmla="*/ 208149 h 77"/>
                    <a:gd name="T14" fmla="*/ 0 w 99"/>
                    <a:gd name="T15" fmla="*/ 183438 h 77"/>
                    <a:gd name="T16" fmla="*/ 0 w 99"/>
                    <a:gd name="T17" fmla="*/ 1834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6" name="Freeform 12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45930 w 95"/>
                    <a:gd name="T1" fmla="*/ 0 h 98"/>
                    <a:gd name="T2" fmla="*/ 0 w 95"/>
                    <a:gd name="T3" fmla="*/ 264910 h 98"/>
                    <a:gd name="T4" fmla="*/ 0 w 95"/>
                    <a:gd name="T5" fmla="*/ 264910 h 98"/>
                    <a:gd name="T6" fmla="*/ 41770 w 95"/>
                    <a:gd name="T7" fmla="*/ 270499 h 98"/>
                    <a:gd name="T8" fmla="*/ 45930 w 95"/>
                    <a:gd name="T9" fmla="*/ 248443 h 98"/>
                    <a:gd name="T10" fmla="*/ 129470 w 95"/>
                    <a:gd name="T11" fmla="*/ 256915 h 98"/>
                    <a:gd name="T12" fmla="*/ 129470 w 95"/>
                    <a:gd name="T13" fmla="*/ 256915 h 98"/>
                    <a:gd name="T14" fmla="*/ 125987 w 95"/>
                    <a:gd name="T15" fmla="*/ 254130 h 98"/>
                    <a:gd name="T16" fmla="*/ 129470 w 95"/>
                    <a:gd name="T17" fmla="*/ 251345 h 98"/>
                    <a:gd name="T18" fmla="*/ 125987 w 95"/>
                    <a:gd name="T19" fmla="*/ 248443 h 98"/>
                    <a:gd name="T20" fmla="*/ 125987 w 95"/>
                    <a:gd name="T21" fmla="*/ 248443 h 98"/>
                    <a:gd name="T22" fmla="*/ 125987 w 95"/>
                    <a:gd name="T23" fmla="*/ 248443 h 98"/>
                    <a:gd name="T24" fmla="*/ 304870 w 95"/>
                    <a:gd name="T25" fmla="*/ 259222 h 98"/>
                    <a:gd name="T26" fmla="*/ 326014 w 95"/>
                    <a:gd name="T27" fmla="*/ 49771 h 98"/>
                    <a:gd name="T28" fmla="*/ 329498 w 95"/>
                    <a:gd name="T29" fmla="*/ 49771 h 98"/>
                    <a:gd name="T30" fmla="*/ 332849 w 95"/>
                    <a:gd name="T31" fmla="*/ 24958 h 98"/>
                    <a:gd name="T32" fmla="*/ 45930 w 95"/>
                    <a:gd name="T33" fmla="*/ 0 h 98"/>
                    <a:gd name="T34" fmla="*/ 45930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7" name="Freeform 13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602834 w 189"/>
                    <a:gd name="T1" fmla="*/ 138458 h 184"/>
                    <a:gd name="T2" fmla="*/ 560098 w 189"/>
                    <a:gd name="T3" fmla="*/ 129956 h 184"/>
                    <a:gd name="T4" fmla="*/ 531903 w 189"/>
                    <a:gd name="T5" fmla="*/ 135554 h 184"/>
                    <a:gd name="T6" fmla="*/ 511206 w 189"/>
                    <a:gd name="T7" fmla="*/ 135554 h 184"/>
                    <a:gd name="T8" fmla="*/ 503678 w 189"/>
                    <a:gd name="T9" fmla="*/ 135554 h 184"/>
                    <a:gd name="T10" fmla="*/ 493342 w 189"/>
                    <a:gd name="T11" fmla="*/ 129956 h 184"/>
                    <a:gd name="T12" fmla="*/ 482981 w 189"/>
                    <a:gd name="T13" fmla="*/ 141245 h 184"/>
                    <a:gd name="T14" fmla="*/ 475478 w 189"/>
                    <a:gd name="T15" fmla="*/ 132743 h 184"/>
                    <a:gd name="T16" fmla="*/ 454781 w 189"/>
                    <a:gd name="T17" fmla="*/ 129956 h 184"/>
                    <a:gd name="T18" fmla="*/ 440404 w 189"/>
                    <a:gd name="T19" fmla="*/ 127643 h 184"/>
                    <a:gd name="T20" fmla="*/ 419052 w 189"/>
                    <a:gd name="T21" fmla="*/ 121952 h 184"/>
                    <a:gd name="T22" fmla="*/ 405331 w 189"/>
                    <a:gd name="T23" fmla="*/ 119141 h 184"/>
                    <a:gd name="T24" fmla="*/ 383978 w 189"/>
                    <a:gd name="T25" fmla="*/ 113451 h 184"/>
                    <a:gd name="T26" fmla="*/ 373617 w 189"/>
                    <a:gd name="T27" fmla="*/ 104968 h 184"/>
                    <a:gd name="T28" fmla="*/ 352265 w 189"/>
                    <a:gd name="T29" fmla="*/ 99849 h 184"/>
                    <a:gd name="T30" fmla="*/ 204345 w 189"/>
                    <a:gd name="T31" fmla="*/ 0 h 184"/>
                    <a:gd name="T32" fmla="*/ 0 w 189"/>
                    <a:gd name="T33" fmla="*/ 199122 h 184"/>
                    <a:gd name="T34" fmla="*/ 3488 w 189"/>
                    <a:gd name="T35" fmla="*/ 207604 h 184"/>
                    <a:gd name="T36" fmla="*/ 17864 w 189"/>
                    <a:gd name="T37" fmla="*/ 224110 h 184"/>
                    <a:gd name="T38" fmla="*/ 81163 w 189"/>
                    <a:gd name="T39" fmla="*/ 273988 h 184"/>
                    <a:gd name="T40" fmla="*/ 88139 w 189"/>
                    <a:gd name="T41" fmla="*/ 288180 h 184"/>
                    <a:gd name="T42" fmla="*/ 134229 w 189"/>
                    <a:gd name="T43" fmla="*/ 340366 h 184"/>
                    <a:gd name="T44" fmla="*/ 172760 w 189"/>
                    <a:gd name="T45" fmla="*/ 346062 h 184"/>
                    <a:gd name="T46" fmla="*/ 197498 w 189"/>
                    <a:gd name="T47" fmla="*/ 315501 h 184"/>
                    <a:gd name="T48" fmla="*/ 211193 w 189"/>
                    <a:gd name="T49" fmla="*/ 312572 h 184"/>
                    <a:gd name="T50" fmla="*/ 236059 w 189"/>
                    <a:gd name="T51" fmla="*/ 318287 h 184"/>
                    <a:gd name="T52" fmla="*/ 264259 w 189"/>
                    <a:gd name="T53" fmla="*/ 329673 h 184"/>
                    <a:gd name="T54" fmla="*/ 271132 w 189"/>
                    <a:gd name="T55" fmla="*/ 335247 h 184"/>
                    <a:gd name="T56" fmla="*/ 292485 w 189"/>
                    <a:gd name="T57" fmla="*/ 357448 h 184"/>
                    <a:gd name="T58" fmla="*/ 331046 w 189"/>
                    <a:gd name="T59" fmla="*/ 412446 h 184"/>
                    <a:gd name="T60" fmla="*/ 352265 w 189"/>
                    <a:gd name="T61" fmla="*/ 428951 h 184"/>
                    <a:gd name="T62" fmla="*/ 359246 w 189"/>
                    <a:gd name="T63" fmla="*/ 456721 h 184"/>
                    <a:gd name="T64" fmla="*/ 391507 w 189"/>
                    <a:gd name="T65" fmla="*/ 487307 h 184"/>
                    <a:gd name="T66" fmla="*/ 443764 w 189"/>
                    <a:gd name="T67" fmla="*/ 500908 h 184"/>
                    <a:gd name="T68" fmla="*/ 475478 w 189"/>
                    <a:gd name="T69" fmla="*/ 503812 h 184"/>
                    <a:gd name="T70" fmla="*/ 471990 w 189"/>
                    <a:gd name="T71" fmla="*/ 498122 h 184"/>
                    <a:gd name="T72" fmla="*/ 461756 w 189"/>
                    <a:gd name="T73" fmla="*/ 448697 h 184"/>
                    <a:gd name="T74" fmla="*/ 458269 w 189"/>
                    <a:gd name="T75" fmla="*/ 443124 h 184"/>
                    <a:gd name="T76" fmla="*/ 468604 w 189"/>
                    <a:gd name="T77" fmla="*/ 423827 h 184"/>
                    <a:gd name="T78" fmla="*/ 471990 w 189"/>
                    <a:gd name="T79" fmla="*/ 418136 h 184"/>
                    <a:gd name="T80" fmla="*/ 482981 w 189"/>
                    <a:gd name="T81" fmla="*/ 401631 h 184"/>
                    <a:gd name="T82" fmla="*/ 489982 w 189"/>
                    <a:gd name="T83" fmla="*/ 401631 h 184"/>
                    <a:gd name="T84" fmla="*/ 496830 w 189"/>
                    <a:gd name="T85" fmla="*/ 393148 h 184"/>
                    <a:gd name="T86" fmla="*/ 503678 w 189"/>
                    <a:gd name="T87" fmla="*/ 393148 h 184"/>
                    <a:gd name="T88" fmla="*/ 518182 w 189"/>
                    <a:gd name="T89" fmla="*/ 387433 h 184"/>
                    <a:gd name="T90" fmla="*/ 525055 w 189"/>
                    <a:gd name="T91" fmla="*/ 376740 h 184"/>
                    <a:gd name="T92" fmla="*/ 528410 w 189"/>
                    <a:gd name="T93" fmla="*/ 382338 h 184"/>
                    <a:gd name="T94" fmla="*/ 581481 w 189"/>
                    <a:gd name="T95" fmla="*/ 359664 h 184"/>
                    <a:gd name="T96" fmla="*/ 591817 w 189"/>
                    <a:gd name="T97" fmla="*/ 335247 h 184"/>
                    <a:gd name="T98" fmla="*/ 602834 w 189"/>
                    <a:gd name="T99" fmla="*/ 332460 h 184"/>
                    <a:gd name="T100" fmla="*/ 637902 w 189"/>
                    <a:gd name="T101" fmla="*/ 329673 h 184"/>
                    <a:gd name="T102" fmla="*/ 648237 w 189"/>
                    <a:gd name="T103" fmla="*/ 323983 h 184"/>
                    <a:gd name="T104" fmla="*/ 652278 w 189"/>
                    <a:gd name="T105" fmla="*/ 315501 h 184"/>
                    <a:gd name="T106" fmla="*/ 655766 w 189"/>
                    <a:gd name="T107" fmla="*/ 293280 h 184"/>
                    <a:gd name="T108" fmla="*/ 662614 w 189"/>
                    <a:gd name="T109" fmla="*/ 279678 h 184"/>
                    <a:gd name="T110" fmla="*/ 659254 w 189"/>
                    <a:gd name="T111" fmla="*/ 251904 h 184"/>
                    <a:gd name="T112" fmla="*/ 652278 w 189"/>
                    <a:gd name="T113" fmla="*/ 243426 h 184"/>
                    <a:gd name="T114" fmla="*/ 648237 w 189"/>
                    <a:gd name="T115" fmla="*/ 226921 h 184"/>
                    <a:gd name="T116" fmla="*/ 634414 w 189"/>
                    <a:gd name="T117" fmla="*/ 146935 h 184"/>
                    <a:gd name="T118" fmla="*/ 613036 w 189"/>
                    <a:gd name="T119" fmla="*/ 141245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8" name="Freeform 14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273687 w 102"/>
                    <a:gd name="T1" fmla="*/ 192061 h 78"/>
                    <a:gd name="T2" fmla="*/ 266855 w 102"/>
                    <a:gd name="T3" fmla="*/ 200508 h 78"/>
                    <a:gd name="T4" fmla="*/ 263369 w 102"/>
                    <a:gd name="T5" fmla="*/ 205585 h 78"/>
                    <a:gd name="T6" fmla="*/ 263369 w 102"/>
                    <a:gd name="T7" fmla="*/ 214037 h 78"/>
                    <a:gd name="T8" fmla="*/ 270207 w 102"/>
                    <a:gd name="T9" fmla="*/ 208484 h 78"/>
                    <a:gd name="T10" fmla="*/ 284690 w 102"/>
                    <a:gd name="T11" fmla="*/ 205585 h 78"/>
                    <a:gd name="T12" fmla="*/ 305196 w 102"/>
                    <a:gd name="T13" fmla="*/ 200508 h 78"/>
                    <a:gd name="T14" fmla="*/ 336833 w 102"/>
                    <a:gd name="T15" fmla="*/ 181426 h 78"/>
                    <a:gd name="T16" fmla="*/ 347806 w 102"/>
                    <a:gd name="T17" fmla="*/ 175755 h 78"/>
                    <a:gd name="T18" fmla="*/ 357995 w 102"/>
                    <a:gd name="T19" fmla="*/ 167302 h 78"/>
                    <a:gd name="T20" fmla="*/ 351158 w 102"/>
                    <a:gd name="T21" fmla="*/ 170079 h 78"/>
                    <a:gd name="T22" fmla="*/ 340185 w 102"/>
                    <a:gd name="T23" fmla="*/ 175755 h 78"/>
                    <a:gd name="T24" fmla="*/ 329996 w 102"/>
                    <a:gd name="T25" fmla="*/ 178532 h 78"/>
                    <a:gd name="T26" fmla="*/ 340185 w 102"/>
                    <a:gd name="T27" fmla="*/ 167302 h 78"/>
                    <a:gd name="T28" fmla="*/ 333348 w 102"/>
                    <a:gd name="T29" fmla="*/ 170079 h 78"/>
                    <a:gd name="T30" fmla="*/ 301844 w 102"/>
                    <a:gd name="T31" fmla="*/ 183608 h 78"/>
                    <a:gd name="T32" fmla="*/ 280524 w 102"/>
                    <a:gd name="T33" fmla="*/ 197732 h 78"/>
                    <a:gd name="T34" fmla="*/ 277172 w 102"/>
                    <a:gd name="T35" fmla="*/ 186507 h 78"/>
                    <a:gd name="T36" fmla="*/ 284690 w 102"/>
                    <a:gd name="T37" fmla="*/ 175755 h 78"/>
                    <a:gd name="T38" fmla="*/ 277172 w 102"/>
                    <a:gd name="T39" fmla="*/ 134598 h 78"/>
                    <a:gd name="T40" fmla="*/ 270207 w 102"/>
                    <a:gd name="T41" fmla="*/ 93538 h 78"/>
                    <a:gd name="T42" fmla="*/ 263369 w 102"/>
                    <a:gd name="T43" fmla="*/ 68687 h 78"/>
                    <a:gd name="T44" fmla="*/ 260017 w 102"/>
                    <a:gd name="T45" fmla="*/ 65911 h 78"/>
                    <a:gd name="T46" fmla="*/ 256532 w 102"/>
                    <a:gd name="T47" fmla="*/ 57463 h 78"/>
                    <a:gd name="T48" fmla="*/ 252397 w 102"/>
                    <a:gd name="T49" fmla="*/ 32729 h 78"/>
                    <a:gd name="T50" fmla="*/ 242208 w 102"/>
                    <a:gd name="T51" fmla="*/ 8448 h 78"/>
                    <a:gd name="T52" fmla="*/ 238723 w 102"/>
                    <a:gd name="T53" fmla="*/ 0 h 78"/>
                    <a:gd name="T54" fmla="*/ 179061 w 102"/>
                    <a:gd name="T55" fmla="*/ 10752 h 78"/>
                    <a:gd name="T56" fmla="*/ 147424 w 102"/>
                    <a:gd name="T57" fmla="*/ 38283 h 78"/>
                    <a:gd name="T58" fmla="*/ 144072 w 102"/>
                    <a:gd name="T59" fmla="*/ 49605 h 78"/>
                    <a:gd name="T60" fmla="*/ 126263 w 102"/>
                    <a:gd name="T61" fmla="*/ 63134 h 78"/>
                    <a:gd name="T62" fmla="*/ 133100 w 102"/>
                    <a:gd name="T63" fmla="*/ 68687 h 78"/>
                    <a:gd name="T64" fmla="*/ 133100 w 102"/>
                    <a:gd name="T65" fmla="*/ 74358 h 78"/>
                    <a:gd name="T66" fmla="*/ 137235 w 102"/>
                    <a:gd name="T67" fmla="*/ 87887 h 78"/>
                    <a:gd name="T68" fmla="*/ 105623 w 102"/>
                    <a:gd name="T69" fmla="*/ 107067 h 78"/>
                    <a:gd name="T70" fmla="*/ 66473 w 102"/>
                    <a:gd name="T71" fmla="*/ 107067 h 78"/>
                    <a:gd name="T72" fmla="*/ 31509 w 102"/>
                    <a:gd name="T73" fmla="*/ 115515 h 78"/>
                    <a:gd name="T74" fmla="*/ 21320 w 102"/>
                    <a:gd name="T75" fmla="*/ 126150 h 78"/>
                    <a:gd name="T76" fmla="*/ 31509 w 102"/>
                    <a:gd name="T77" fmla="*/ 142573 h 78"/>
                    <a:gd name="T78" fmla="*/ 6837 w 102"/>
                    <a:gd name="T79" fmla="*/ 164550 h 78"/>
                    <a:gd name="T80" fmla="*/ 196896 w 102"/>
                    <a:gd name="T81" fmla="*/ 151021 h 78"/>
                    <a:gd name="T82" fmla="*/ 200254 w 102"/>
                    <a:gd name="T83" fmla="*/ 156550 h 78"/>
                    <a:gd name="T84" fmla="*/ 207219 w 102"/>
                    <a:gd name="T85" fmla="*/ 159449 h 78"/>
                    <a:gd name="T86" fmla="*/ 217408 w 102"/>
                    <a:gd name="T87" fmla="*/ 172978 h 78"/>
                    <a:gd name="T88" fmla="*/ 231891 w 102"/>
                    <a:gd name="T89" fmla="*/ 175755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69" name="Freeform 15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13603 h 42"/>
                    <a:gd name="T2" fmla="*/ 3499 w 23"/>
                    <a:gd name="T3" fmla="*/ 19299 h 42"/>
                    <a:gd name="T4" fmla="*/ 0 w 23"/>
                    <a:gd name="T5" fmla="*/ 22086 h 42"/>
                    <a:gd name="T6" fmla="*/ 3499 w 23"/>
                    <a:gd name="T7" fmla="*/ 22086 h 42"/>
                    <a:gd name="T8" fmla="*/ 3499 w 23"/>
                    <a:gd name="T9" fmla="*/ 24990 h 42"/>
                    <a:gd name="T10" fmla="*/ 10399 w 23"/>
                    <a:gd name="T11" fmla="*/ 38594 h 42"/>
                    <a:gd name="T12" fmla="*/ 14581 w 23"/>
                    <a:gd name="T13" fmla="*/ 47101 h 42"/>
                    <a:gd name="T14" fmla="*/ 10399 w 23"/>
                    <a:gd name="T15" fmla="*/ 52792 h 42"/>
                    <a:gd name="T16" fmla="*/ 10399 w 23"/>
                    <a:gd name="T17" fmla="*/ 58488 h 42"/>
                    <a:gd name="T18" fmla="*/ 17951 w 23"/>
                    <a:gd name="T19" fmla="*/ 72092 h 42"/>
                    <a:gd name="T20" fmla="*/ 17951 w 23"/>
                    <a:gd name="T21" fmla="*/ 77783 h 42"/>
                    <a:gd name="T22" fmla="*/ 17951 w 23"/>
                    <a:gd name="T23" fmla="*/ 80594 h 42"/>
                    <a:gd name="T24" fmla="*/ 21476 w 23"/>
                    <a:gd name="T25" fmla="*/ 80594 h 42"/>
                    <a:gd name="T26" fmla="*/ 17951 w 23"/>
                    <a:gd name="T27" fmla="*/ 77783 h 42"/>
                    <a:gd name="T28" fmla="*/ 21476 w 23"/>
                    <a:gd name="T29" fmla="*/ 77783 h 42"/>
                    <a:gd name="T30" fmla="*/ 24980 w 23"/>
                    <a:gd name="T31" fmla="*/ 82908 h 42"/>
                    <a:gd name="T32" fmla="*/ 28346 w 23"/>
                    <a:gd name="T33" fmla="*/ 94198 h 42"/>
                    <a:gd name="T34" fmla="*/ 28346 w 23"/>
                    <a:gd name="T35" fmla="*/ 102681 h 42"/>
                    <a:gd name="T36" fmla="*/ 31875 w 23"/>
                    <a:gd name="T37" fmla="*/ 107801 h 42"/>
                    <a:gd name="T38" fmla="*/ 35374 w 23"/>
                    <a:gd name="T39" fmla="*/ 116401 h 42"/>
                    <a:gd name="T40" fmla="*/ 71303 w 23"/>
                    <a:gd name="T41" fmla="*/ 110710 h 42"/>
                    <a:gd name="T42" fmla="*/ 67250 w 23"/>
                    <a:gd name="T43" fmla="*/ 107801 h 42"/>
                    <a:gd name="T44" fmla="*/ 63751 w 23"/>
                    <a:gd name="T45" fmla="*/ 105014 h 42"/>
                    <a:gd name="T46" fmla="*/ 63751 w 23"/>
                    <a:gd name="T47" fmla="*/ 102681 h 42"/>
                    <a:gd name="T48" fmla="*/ 67250 w 23"/>
                    <a:gd name="T49" fmla="*/ 99894 h 42"/>
                    <a:gd name="T50" fmla="*/ 63751 w 23"/>
                    <a:gd name="T51" fmla="*/ 94198 h 42"/>
                    <a:gd name="T52" fmla="*/ 63751 w 23"/>
                    <a:gd name="T53" fmla="*/ 74879 h 42"/>
                    <a:gd name="T54" fmla="*/ 63751 w 23"/>
                    <a:gd name="T55" fmla="*/ 69183 h 42"/>
                    <a:gd name="T56" fmla="*/ 67250 w 23"/>
                    <a:gd name="T57" fmla="*/ 58488 h 42"/>
                    <a:gd name="T58" fmla="*/ 67250 w 23"/>
                    <a:gd name="T59" fmla="*/ 52792 h 42"/>
                    <a:gd name="T60" fmla="*/ 67250 w 23"/>
                    <a:gd name="T61" fmla="*/ 47101 h 42"/>
                    <a:gd name="T62" fmla="*/ 67250 w 23"/>
                    <a:gd name="T63" fmla="*/ 41405 h 42"/>
                    <a:gd name="T64" fmla="*/ 67250 w 23"/>
                    <a:gd name="T65" fmla="*/ 38594 h 42"/>
                    <a:gd name="T66" fmla="*/ 67250 w 23"/>
                    <a:gd name="T67" fmla="*/ 35807 h 42"/>
                    <a:gd name="T68" fmla="*/ 78331 w 23"/>
                    <a:gd name="T69" fmla="*/ 30711 h 42"/>
                    <a:gd name="T70" fmla="*/ 81702 w 23"/>
                    <a:gd name="T71" fmla="*/ 19299 h 42"/>
                    <a:gd name="T72" fmla="*/ 78331 w 23"/>
                    <a:gd name="T73" fmla="*/ 13603 h 42"/>
                    <a:gd name="T74" fmla="*/ 78331 w 23"/>
                    <a:gd name="T75" fmla="*/ 8483 h 42"/>
                    <a:gd name="T76" fmla="*/ 78331 w 23"/>
                    <a:gd name="T77" fmla="*/ 8483 h 42"/>
                    <a:gd name="T78" fmla="*/ 78331 w 23"/>
                    <a:gd name="T79" fmla="*/ 5696 h 42"/>
                    <a:gd name="T80" fmla="*/ 74807 w 23"/>
                    <a:gd name="T81" fmla="*/ 0 h 42"/>
                    <a:gd name="T82" fmla="*/ 0 w 23"/>
                    <a:gd name="T83" fmla="*/ 13603 h 42"/>
                    <a:gd name="T84" fmla="*/ 0 w 23"/>
                    <a:gd name="T85" fmla="*/ 13603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0" name="Freeform 16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235129 w 76"/>
                    <a:gd name="T1" fmla="*/ 258171 h 94"/>
                    <a:gd name="T2" fmla="*/ 270388 w 76"/>
                    <a:gd name="T3" fmla="*/ 74376 h 94"/>
                    <a:gd name="T4" fmla="*/ 181622 w 76"/>
                    <a:gd name="T5" fmla="*/ 63146 h 94"/>
                    <a:gd name="T6" fmla="*/ 188652 w 76"/>
                    <a:gd name="T7" fmla="*/ 16308 h 94"/>
                    <a:gd name="T8" fmla="*/ 56878 w 76"/>
                    <a:gd name="T9" fmla="*/ 0 h 94"/>
                    <a:gd name="T10" fmla="*/ 0 w 76"/>
                    <a:gd name="T11" fmla="*/ 230535 h 94"/>
                    <a:gd name="T12" fmla="*/ 0 w 76"/>
                    <a:gd name="T13" fmla="*/ 230535 h 94"/>
                    <a:gd name="T14" fmla="*/ 235129 w 76"/>
                    <a:gd name="T15" fmla="*/ 258171 h 94"/>
                    <a:gd name="T16" fmla="*/ 235129 w 76"/>
                    <a:gd name="T17" fmla="*/ 258171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1" name="Freeform 18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185107 h 90"/>
                    <a:gd name="T2" fmla="*/ 0 w 108"/>
                    <a:gd name="T3" fmla="*/ 170951 h 90"/>
                    <a:gd name="T4" fmla="*/ 3541 w 108"/>
                    <a:gd name="T5" fmla="*/ 157367 h 90"/>
                    <a:gd name="T6" fmla="*/ 6917 w 108"/>
                    <a:gd name="T7" fmla="*/ 141021 h 90"/>
                    <a:gd name="T8" fmla="*/ 10458 w 108"/>
                    <a:gd name="T9" fmla="*/ 135310 h 90"/>
                    <a:gd name="T10" fmla="*/ 18197 w 108"/>
                    <a:gd name="T11" fmla="*/ 129622 h 90"/>
                    <a:gd name="T12" fmla="*/ 18197 w 108"/>
                    <a:gd name="T13" fmla="*/ 124530 h 90"/>
                    <a:gd name="T14" fmla="*/ 35546 w 108"/>
                    <a:gd name="T15" fmla="*/ 101907 h 90"/>
                    <a:gd name="T16" fmla="*/ 57119 w 108"/>
                    <a:gd name="T17" fmla="*/ 63362 h 90"/>
                    <a:gd name="T18" fmla="*/ 71780 w 108"/>
                    <a:gd name="T19" fmla="*/ 35618 h 90"/>
                    <a:gd name="T20" fmla="*/ 85773 w 108"/>
                    <a:gd name="T21" fmla="*/ 8468 h 90"/>
                    <a:gd name="T22" fmla="*/ 85773 w 108"/>
                    <a:gd name="T23" fmla="*/ 0 h 90"/>
                    <a:gd name="T24" fmla="*/ 96894 w 108"/>
                    <a:gd name="T25" fmla="*/ 0 h 90"/>
                    <a:gd name="T26" fmla="*/ 107351 w 108"/>
                    <a:gd name="T27" fmla="*/ 2785 h 90"/>
                    <a:gd name="T28" fmla="*/ 110861 w 108"/>
                    <a:gd name="T29" fmla="*/ 5687 h 90"/>
                    <a:gd name="T30" fmla="*/ 125517 w 108"/>
                    <a:gd name="T31" fmla="*/ 13585 h 90"/>
                    <a:gd name="T32" fmla="*/ 125517 w 108"/>
                    <a:gd name="T33" fmla="*/ 22057 h 90"/>
                    <a:gd name="T34" fmla="*/ 129058 w 108"/>
                    <a:gd name="T35" fmla="*/ 38520 h 90"/>
                    <a:gd name="T36" fmla="*/ 154172 w 108"/>
                    <a:gd name="T37" fmla="*/ 44110 h 90"/>
                    <a:gd name="T38" fmla="*/ 172209 w 108"/>
                    <a:gd name="T39" fmla="*/ 44110 h 90"/>
                    <a:gd name="T40" fmla="*/ 193916 w 108"/>
                    <a:gd name="T41" fmla="*/ 49797 h 90"/>
                    <a:gd name="T42" fmla="*/ 218213 w 108"/>
                    <a:gd name="T43" fmla="*/ 49797 h 90"/>
                    <a:gd name="T44" fmla="*/ 232869 w 108"/>
                    <a:gd name="T45" fmla="*/ 52700 h 90"/>
                    <a:gd name="T46" fmla="*/ 243326 w 108"/>
                    <a:gd name="T47" fmla="*/ 49797 h 90"/>
                    <a:gd name="T48" fmla="*/ 254601 w 108"/>
                    <a:gd name="T49" fmla="*/ 52700 h 90"/>
                    <a:gd name="T50" fmla="*/ 265033 w 108"/>
                    <a:gd name="T51" fmla="*/ 49797 h 90"/>
                    <a:gd name="T52" fmla="*/ 272639 w 108"/>
                    <a:gd name="T53" fmla="*/ 52700 h 90"/>
                    <a:gd name="T54" fmla="*/ 283096 w 108"/>
                    <a:gd name="T55" fmla="*/ 52700 h 90"/>
                    <a:gd name="T56" fmla="*/ 372379 w 108"/>
                    <a:gd name="T57" fmla="*/ 66265 h 90"/>
                    <a:gd name="T58" fmla="*/ 376583 w 108"/>
                    <a:gd name="T59" fmla="*/ 74732 h 90"/>
                    <a:gd name="T60" fmla="*/ 387041 w 108"/>
                    <a:gd name="T61" fmla="*/ 77518 h 90"/>
                    <a:gd name="T62" fmla="*/ 365462 w 108"/>
                    <a:gd name="T63" fmla="*/ 110374 h 90"/>
                    <a:gd name="T64" fmla="*/ 361922 w 108"/>
                    <a:gd name="T65" fmla="*/ 116062 h 90"/>
                    <a:gd name="T66" fmla="*/ 351495 w 108"/>
                    <a:gd name="T67" fmla="*/ 121749 h 90"/>
                    <a:gd name="T68" fmla="*/ 336839 w 108"/>
                    <a:gd name="T69" fmla="*/ 141021 h 90"/>
                    <a:gd name="T70" fmla="*/ 347266 w 108"/>
                    <a:gd name="T71" fmla="*/ 146587 h 90"/>
                    <a:gd name="T72" fmla="*/ 347266 w 108"/>
                    <a:gd name="T73" fmla="*/ 151679 h 90"/>
                    <a:gd name="T74" fmla="*/ 343756 w 108"/>
                    <a:gd name="T75" fmla="*/ 154582 h 90"/>
                    <a:gd name="T76" fmla="*/ 340349 w 108"/>
                    <a:gd name="T77" fmla="*/ 165835 h 90"/>
                    <a:gd name="T78" fmla="*/ 186203 w 108"/>
                    <a:gd name="T79" fmla="*/ 223627 h 90"/>
                    <a:gd name="T80" fmla="*/ 3541 w 108"/>
                    <a:gd name="T81" fmla="*/ 187892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2" name="Freeform 21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45939 w 86"/>
                    <a:gd name="T1" fmla="*/ 0 h 133"/>
                    <a:gd name="T2" fmla="*/ 0 w 86"/>
                    <a:gd name="T3" fmla="*/ 141179 h 133"/>
                    <a:gd name="T4" fmla="*/ 196608 w 86"/>
                    <a:gd name="T5" fmla="*/ 367983 h 133"/>
                    <a:gd name="T6" fmla="*/ 196608 w 86"/>
                    <a:gd name="T7" fmla="*/ 365197 h 133"/>
                    <a:gd name="T8" fmla="*/ 196608 w 86"/>
                    <a:gd name="T9" fmla="*/ 362293 h 133"/>
                    <a:gd name="T10" fmla="*/ 200093 w 86"/>
                    <a:gd name="T11" fmla="*/ 351480 h 133"/>
                    <a:gd name="T12" fmla="*/ 200093 w 86"/>
                    <a:gd name="T13" fmla="*/ 348694 h 133"/>
                    <a:gd name="T14" fmla="*/ 200093 w 86"/>
                    <a:gd name="T15" fmla="*/ 326623 h 133"/>
                    <a:gd name="T16" fmla="*/ 200093 w 86"/>
                    <a:gd name="T17" fmla="*/ 318147 h 133"/>
                    <a:gd name="T18" fmla="*/ 200093 w 86"/>
                    <a:gd name="T19" fmla="*/ 315238 h 133"/>
                    <a:gd name="T20" fmla="*/ 210407 w 86"/>
                    <a:gd name="T21" fmla="*/ 315238 h 133"/>
                    <a:gd name="T22" fmla="*/ 217237 w 86"/>
                    <a:gd name="T23" fmla="*/ 315238 h 133"/>
                    <a:gd name="T24" fmla="*/ 220588 w 86"/>
                    <a:gd name="T25" fmla="*/ 318147 h 133"/>
                    <a:gd name="T26" fmla="*/ 220588 w 86"/>
                    <a:gd name="T27" fmla="*/ 320933 h 133"/>
                    <a:gd name="T28" fmla="*/ 224067 w 86"/>
                    <a:gd name="T29" fmla="*/ 323719 h 133"/>
                    <a:gd name="T30" fmla="*/ 231558 w 86"/>
                    <a:gd name="T31" fmla="*/ 323719 h 133"/>
                    <a:gd name="T32" fmla="*/ 238388 w 86"/>
                    <a:gd name="T33" fmla="*/ 304430 h 133"/>
                    <a:gd name="T34" fmla="*/ 245351 w 86"/>
                    <a:gd name="T35" fmla="*/ 279573 h 133"/>
                    <a:gd name="T36" fmla="*/ 301472 w 86"/>
                    <a:gd name="T37" fmla="*/ 47050 h 133"/>
                    <a:gd name="T38" fmla="*/ 171953 w 86"/>
                    <a:gd name="T39" fmla="*/ 24979 h 133"/>
                    <a:gd name="T40" fmla="*/ 45939 w 86"/>
                    <a:gd name="T41" fmla="*/ 0 h 133"/>
                    <a:gd name="T42" fmla="*/ 45939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3" name="Freeform 22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277475 w 91"/>
                    <a:gd name="T1" fmla="*/ 292622 h 106"/>
                    <a:gd name="T2" fmla="*/ 323959 w 91"/>
                    <a:gd name="T3" fmla="*/ 27738 h 106"/>
                    <a:gd name="T4" fmla="*/ 88807 w 91"/>
                    <a:gd name="T5" fmla="*/ 0 h 106"/>
                    <a:gd name="T6" fmla="*/ 88807 w 91"/>
                    <a:gd name="T7" fmla="*/ 0 h 106"/>
                    <a:gd name="T8" fmla="*/ 81905 w 91"/>
                    <a:gd name="T9" fmla="*/ 24953 h 106"/>
                    <a:gd name="T10" fmla="*/ 74874 w 91"/>
                    <a:gd name="T11" fmla="*/ 44082 h 106"/>
                    <a:gd name="T12" fmla="*/ 67972 w 91"/>
                    <a:gd name="T13" fmla="*/ 44082 h 106"/>
                    <a:gd name="T14" fmla="*/ 63784 w 91"/>
                    <a:gd name="T15" fmla="*/ 41297 h 106"/>
                    <a:gd name="T16" fmla="*/ 63784 w 91"/>
                    <a:gd name="T17" fmla="*/ 38512 h 106"/>
                    <a:gd name="T18" fmla="*/ 60284 w 91"/>
                    <a:gd name="T19" fmla="*/ 35610 h 106"/>
                    <a:gd name="T20" fmla="*/ 53382 w 91"/>
                    <a:gd name="T21" fmla="*/ 35610 h 106"/>
                    <a:gd name="T22" fmla="*/ 42979 w 91"/>
                    <a:gd name="T23" fmla="*/ 35610 h 106"/>
                    <a:gd name="T24" fmla="*/ 42979 w 91"/>
                    <a:gd name="T25" fmla="*/ 38512 h 106"/>
                    <a:gd name="T26" fmla="*/ 42979 w 91"/>
                    <a:gd name="T27" fmla="*/ 46984 h 106"/>
                    <a:gd name="T28" fmla="*/ 42979 w 91"/>
                    <a:gd name="T29" fmla="*/ 69034 h 106"/>
                    <a:gd name="T30" fmla="*/ 42979 w 91"/>
                    <a:gd name="T31" fmla="*/ 71819 h 106"/>
                    <a:gd name="T32" fmla="*/ 38792 w 91"/>
                    <a:gd name="T33" fmla="*/ 82618 h 106"/>
                    <a:gd name="T34" fmla="*/ 38792 w 91"/>
                    <a:gd name="T35" fmla="*/ 85403 h 106"/>
                    <a:gd name="T36" fmla="*/ 38792 w 91"/>
                    <a:gd name="T37" fmla="*/ 88305 h 106"/>
                    <a:gd name="T38" fmla="*/ 38792 w 91"/>
                    <a:gd name="T39" fmla="*/ 93987 h 106"/>
                    <a:gd name="T40" fmla="*/ 38792 w 91"/>
                    <a:gd name="T41" fmla="*/ 96772 h 106"/>
                    <a:gd name="T42" fmla="*/ 38792 w 91"/>
                    <a:gd name="T43" fmla="*/ 99557 h 106"/>
                    <a:gd name="T44" fmla="*/ 42979 w 91"/>
                    <a:gd name="T45" fmla="*/ 104649 h 106"/>
                    <a:gd name="T46" fmla="*/ 42979 w 91"/>
                    <a:gd name="T47" fmla="*/ 107551 h 106"/>
                    <a:gd name="T48" fmla="*/ 42979 w 91"/>
                    <a:gd name="T49" fmla="*/ 113116 h 106"/>
                    <a:gd name="T50" fmla="*/ 46484 w 91"/>
                    <a:gd name="T51" fmla="*/ 118803 h 106"/>
                    <a:gd name="T52" fmla="*/ 46484 w 91"/>
                    <a:gd name="T53" fmla="*/ 118803 h 106"/>
                    <a:gd name="T54" fmla="*/ 49882 w 91"/>
                    <a:gd name="T55" fmla="*/ 121705 h 106"/>
                    <a:gd name="T56" fmla="*/ 53382 w 91"/>
                    <a:gd name="T57" fmla="*/ 126816 h 106"/>
                    <a:gd name="T58" fmla="*/ 49882 w 91"/>
                    <a:gd name="T59" fmla="*/ 126816 h 106"/>
                    <a:gd name="T60" fmla="*/ 49882 w 91"/>
                    <a:gd name="T61" fmla="*/ 126816 h 106"/>
                    <a:gd name="T62" fmla="*/ 42979 w 91"/>
                    <a:gd name="T63" fmla="*/ 129601 h 106"/>
                    <a:gd name="T64" fmla="*/ 35420 w 91"/>
                    <a:gd name="T65" fmla="*/ 132386 h 106"/>
                    <a:gd name="T66" fmla="*/ 31895 w 91"/>
                    <a:gd name="T67" fmla="*/ 138068 h 106"/>
                    <a:gd name="T68" fmla="*/ 24992 w 91"/>
                    <a:gd name="T69" fmla="*/ 151652 h 106"/>
                    <a:gd name="T70" fmla="*/ 17987 w 91"/>
                    <a:gd name="T71" fmla="*/ 160124 h 106"/>
                    <a:gd name="T72" fmla="*/ 10402 w 91"/>
                    <a:gd name="T73" fmla="*/ 160124 h 106"/>
                    <a:gd name="T74" fmla="*/ 10402 w 91"/>
                    <a:gd name="T75" fmla="*/ 163026 h 106"/>
                    <a:gd name="T76" fmla="*/ 14590 w 91"/>
                    <a:gd name="T77" fmla="*/ 165806 h 106"/>
                    <a:gd name="T78" fmla="*/ 10402 w 91"/>
                    <a:gd name="T79" fmla="*/ 168591 h 106"/>
                    <a:gd name="T80" fmla="*/ 10402 w 91"/>
                    <a:gd name="T81" fmla="*/ 173683 h 106"/>
                    <a:gd name="T82" fmla="*/ 10402 w 91"/>
                    <a:gd name="T83" fmla="*/ 176585 h 106"/>
                    <a:gd name="T84" fmla="*/ 17987 w 91"/>
                    <a:gd name="T85" fmla="*/ 182267 h 106"/>
                    <a:gd name="T86" fmla="*/ 21492 w 91"/>
                    <a:gd name="T87" fmla="*/ 185052 h 106"/>
                    <a:gd name="T88" fmla="*/ 17987 w 91"/>
                    <a:gd name="T89" fmla="*/ 185052 h 106"/>
                    <a:gd name="T90" fmla="*/ 17987 w 91"/>
                    <a:gd name="T91" fmla="*/ 190739 h 106"/>
                    <a:gd name="T92" fmla="*/ 14590 w 91"/>
                    <a:gd name="T93" fmla="*/ 192948 h 106"/>
                    <a:gd name="T94" fmla="*/ 10402 w 91"/>
                    <a:gd name="T95" fmla="*/ 192948 h 106"/>
                    <a:gd name="T96" fmla="*/ 3505 w 91"/>
                    <a:gd name="T97" fmla="*/ 190739 h 106"/>
                    <a:gd name="T98" fmla="*/ 0 w 91"/>
                    <a:gd name="T99" fmla="*/ 201420 h 106"/>
                    <a:gd name="T100" fmla="*/ 174083 w 91"/>
                    <a:gd name="T101" fmla="*/ 281253 h 106"/>
                    <a:gd name="T102" fmla="*/ 277475 w 91"/>
                    <a:gd name="T103" fmla="*/ 292622 h 106"/>
                    <a:gd name="T104" fmla="*/ 277475 w 91"/>
                    <a:gd name="T105" fmla="*/ 292622 h 106"/>
                    <a:gd name="T106" fmla="*/ 277475 w 91"/>
                    <a:gd name="T107" fmla="*/ 292622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4" name="Freeform 23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28246 w 89"/>
                    <a:gd name="T1" fmla="*/ 188951 h 100"/>
                    <a:gd name="T2" fmla="*/ 13731 w 89"/>
                    <a:gd name="T3" fmla="*/ 175456 h 100"/>
                    <a:gd name="T4" fmla="*/ 24757 w 89"/>
                    <a:gd name="T5" fmla="*/ 164241 h 100"/>
                    <a:gd name="T6" fmla="*/ 24757 w 89"/>
                    <a:gd name="T7" fmla="*/ 153614 h 100"/>
                    <a:gd name="T8" fmla="*/ 17876 w 89"/>
                    <a:gd name="T9" fmla="*/ 128782 h 100"/>
                    <a:gd name="T10" fmla="*/ 17876 w 89"/>
                    <a:gd name="T11" fmla="*/ 117586 h 100"/>
                    <a:gd name="T12" fmla="*/ 13731 w 89"/>
                    <a:gd name="T13" fmla="*/ 90553 h 100"/>
                    <a:gd name="T14" fmla="*/ 6850 w 89"/>
                    <a:gd name="T15" fmla="*/ 71389 h 100"/>
                    <a:gd name="T16" fmla="*/ 0 w 89"/>
                    <a:gd name="T17" fmla="*/ 43898 h 100"/>
                    <a:gd name="T18" fmla="*/ 3489 w 89"/>
                    <a:gd name="T19" fmla="*/ 32566 h 100"/>
                    <a:gd name="T20" fmla="*/ 0 w 89"/>
                    <a:gd name="T21" fmla="*/ 19163 h 100"/>
                    <a:gd name="T22" fmla="*/ 81378 w 89"/>
                    <a:gd name="T23" fmla="*/ 8445 h 100"/>
                    <a:gd name="T24" fmla="*/ 88228 w 89"/>
                    <a:gd name="T25" fmla="*/ 2776 h 100"/>
                    <a:gd name="T26" fmla="*/ 98598 w 89"/>
                    <a:gd name="T27" fmla="*/ 13519 h 100"/>
                    <a:gd name="T28" fmla="*/ 98598 w 89"/>
                    <a:gd name="T29" fmla="*/ 27608 h 100"/>
                    <a:gd name="T30" fmla="*/ 112986 w 89"/>
                    <a:gd name="T31" fmla="*/ 32566 h 100"/>
                    <a:gd name="T32" fmla="*/ 119969 w 89"/>
                    <a:gd name="T33" fmla="*/ 35458 h 100"/>
                    <a:gd name="T34" fmla="*/ 134356 w 89"/>
                    <a:gd name="T35" fmla="*/ 35458 h 100"/>
                    <a:gd name="T36" fmla="*/ 137871 w 89"/>
                    <a:gd name="T37" fmla="*/ 38230 h 100"/>
                    <a:gd name="T38" fmla="*/ 151576 w 89"/>
                    <a:gd name="T39" fmla="*/ 35458 h 100"/>
                    <a:gd name="T40" fmla="*/ 179823 w 89"/>
                    <a:gd name="T41" fmla="*/ 38230 h 100"/>
                    <a:gd name="T42" fmla="*/ 183312 w 89"/>
                    <a:gd name="T43" fmla="*/ 41127 h 100"/>
                    <a:gd name="T44" fmla="*/ 187488 w 89"/>
                    <a:gd name="T45" fmla="*/ 41127 h 100"/>
                    <a:gd name="T46" fmla="*/ 190849 w 89"/>
                    <a:gd name="T47" fmla="*/ 49543 h 100"/>
                    <a:gd name="T48" fmla="*/ 201214 w 89"/>
                    <a:gd name="T49" fmla="*/ 46650 h 100"/>
                    <a:gd name="T50" fmla="*/ 208069 w 89"/>
                    <a:gd name="T51" fmla="*/ 46650 h 100"/>
                    <a:gd name="T52" fmla="*/ 219095 w 89"/>
                    <a:gd name="T53" fmla="*/ 52318 h 100"/>
                    <a:gd name="T54" fmla="*/ 226104 w 89"/>
                    <a:gd name="T55" fmla="*/ 57393 h 100"/>
                    <a:gd name="T56" fmla="*/ 239805 w 89"/>
                    <a:gd name="T57" fmla="*/ 57393 h 100"/>
                    <a:gd name="T58" fmla="*/ 257707 w 89"/>
                    <a:gd name="T59" fmla="*/ 49543 h 100"/>
                    <a:gd name="T60" fmla="*/ 285953 w 89"/>
                    <a:gd name="T61" fmla="*/ 54525 h 100"/>
                    <a:gd name="T62" fmla="*/ 292936 w 89"/>
                    <a:gd name="T63" fmla="*/ 54525 h 100"/>
                    <a:gd name="T64" fmla="*/ 303962 w 89"/>
                    <a:gd name="T65" fmla="*/ 57393 h 100"/>
                    <a:gd name="T66" fmla="*/ 307324 w 89"/>
                    <a:gd name="T67" fmla="*/ 60169 h 100"/>
                    <a:gd name="T68" fmla="*/ 285953 w 89"/>
                    <a:gd name="T69" fmla="*/ 68613 h 100"/>
                    <a:gd name="T70" fmla="*/ 275588 w 89"/>
                    <a:gd name="T71" fmla="*/ 76464 h 100"/>
                    <a:gd name="T72" fmla="*/ 257707 w 89"/>
                    <a:gd name="T73" fmla="*/ 82133 h 100"/>
                    <a:gd name="T74" fmla="*/ 208069 w 89"/>
                    <a:gd name="T75" fmla="*/ 120362 h 100"/>
                    <a:gd name="T76" fmla="*/ 201214 w 89"/>
                    <a:gd name="T77" fmla="*/ 126006 h 100"/>
                    <a:gd name="T78" fmla="*/ 201214 w 89"/>
                    <a:gd name="T79" fmla="*/ 153614 h 100"/>
                    <a:gd name="T80" fmla="*/ 183312 w 89"/>
                    <a:gd name="T81" fmla="*/ 161465 h 100"/>
                    <a:gd name="T82" fmla="*/ 183312 w 89"/>
                    <a:gd name="T83" fmla="*/ 167017 h 100"/>
                    <a:gd name="T84" fmla="*/ 183312 w 89"/>
                    <a:gd name="T85" fmla="*/ 178330 h 100"/>
                    <a:gd name="T86" fmla="*/ 187488 w 89"/>
                    <a:gd name="T87" fmla="*/ 188951 h 100"/>
                    <a:gd name="T88" fmla="*/ 183312 w 89"/>
                    <a:gd name="T89" fmla="*/ 200288 h 100"/>
                    <a:gd name="T90" fmla="*/ 187488 w 89"/>
                    <a:gd name="T91" fmla="*/ 216559 h 100"/>
                    <a:gd name="T92" fmla="*/ 194364 w 89"/>
                    <a:gd name="T93" fmla="*/ 219335 h 100"/>
                    <a:gd name="T94" fmla="*/ 204708 w 89"/>
                    <a:gd name="T95" fmla="*/ 221658 h 100"/>
                    <a:gd name="T96" fmla="*/ 208069 w 89"/>
                    <a:gd name="T97" fmla="*/ 227186 h 100"/>
                    <a:gd name="T98" fmla="*/ 226104 w 89"/>
                    <a:gd name="T99" fmla="*/ 238523 h 100"/>
                    <a:gd name="T100" fmla="*/ 254351 w 89"/>
                    <a:gd name="T101" fmla="*/ 252018 h 100"/>
                    <a:gd name="T102" fmla="*/ 254351 w 89"/>
                    <a:gd name="T103" fmla="*/ 260457 h 100"/>
                    <a:gd name="T104" fmla="*/ 28246 w 89"/>
                    <a:gd name="T105" fmla="*/ 273976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5" name="Freeform 24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31865 w 54"/>
                    <a:gd name="T1" fmla="*/ 5678 h 95"/>
                    <a:gd name="T2" fmla="*/ 42914 w 54"/>
                    <a:gd name="T3" fmla="*/ 13539 h 95"/>
                    <a:gd name="T4" fmla="*/ 53312 w 54"/>
                    <a:gd name="T5" fmla="*/ 21995 h 95"/>
                    <a:gd name="T6" fmla="*/ 53312 w 54"/>
                    <a:gd name="T7" fmla="*/ 32756 h 95"/>
                    <a:gd name="T8" fmla="*/ 49809 w 54"/>
                    <a:gd name="T9" fmla="*/ 41212 h 95"/>
                    <a:gd name="T10" fmla="*/ 38734 w 54"/>
                    <a:gd name="T11" fmla="*/ 52446 h 95"/>
                    <a:gd name="T12" fmla="*/ 31865 w 54"/>
                    <a:gd name="T13" fmla="*/ 54751 h 95"/>
                    <a:gd name="T14" fmla="*/ 17943 w 54"/>
                    <a:gd name="T15" fmla="*/ 57529 h 95"/>
                    <a:gd name="T16" fmla="*/ 14578 w 54"/>
                    <a:gd name="T17" fmla="*/ 65985 h 95"/>
                    <a:gd name="T18" fmla="*/ 21473 w 54"/>
                    <a:gd name="T19" fmla="*/ 74441 h 95"/>
                    <a:gd name="T20" fmla="*/ 14578 w 54"/>
                    <a:gd name="T21" fmla="*/ 93658 h 95"/>
                    <a:gd name="T22" fmla="*/ 3498 w 54"/>
                    <a:gd name="T23" fmla="*/ 98741 h 95"/>
                    <a:gd name="T24" fmla="*/ 0 w 54"/>
                    <a:gd name="T25" fmla="*/ 107197 h 95"/>
                    <a:gd name="T26" fmla="*/ 0 w 54"/>
                    <a:gd name="T27" fmla="*/ 112875 h 95"/>
                    <a:gd name="T28" fmla="*/ 3498 w 54"/>
                    <a:gd name="T29" fmla="*/ 131970 h 95"/>
                    <a:gd name="T30" fmla="*/ 17943 w 54"/>
                    <a:gd name="T31" fmla="*/ 145509 h 95"/>
                    <a:gd name="T32" fmla="*/ 35364 w 54"/>
                    <a:gd name="T33" fmla="*/ 156864 h 95"/>
                    <a:gd name="T34" fmla="*/ 46444 w 54"/>
                    <a:gd name="T35" fmla="*/ 176081 h 95"/>
                    <a:gd name="T36" fmla="*/ 53312 w 54"/>
                    <a:gd name="T37" fmla="*/ 170403 h 95"/>
                    <a:gd name="T38" fmla="*/ 67229 w 54"/>
                    <a:gd name="T39" fmla="*/ 178859 h 95"/>
                    <a:gd name="T40" fmla="*/ 67229 w 54"/>
                    <a:gd name="T41" fmla="*/ 189620 h 95"/>
                    <a:gd name="T42" fmla="*/ 56836 w 54"/>
                    <a:gd name="T43" fmla="*/ 200854 h 95"/>
                    <a:gd name="T44" fmla="*/ 67229 w 54"/>
                    <a:gd name="T45" fmla="*/ 214393 h 95"/>
                    <a:gd name="T46" fmla="*/ 85178 w 54"/>
                    <a:gd name="T47" fmla="*/ 222849 h 95"/>
                    <a:gd name="T48" fmla="*/ 103121 w 54"/>
                    <a:gd name="T49" fmla="*/ 239166 h 95"/>
                    <a:gd name="T50" fmla="*/ 106619 w 54"/>
                    <a:gd name="T51" fmla="*/ 244844 h 95"/>
                    <a:gd name="T52" fmla="*/ 103121 w 54"/>
                    <a:gd name="T53" fmla="*/ 250522 h 95"/>
                    <a:gd name="T54" fmla="*/ 113514 w 54"/>
                    <a:gd name="T55" fmla="*/ 261283 h 95"/>
                    <a:gd name="T56" fmla="*/ 117012 w 54"/>
                    <a:gd name="T57" fmla="*/ 258383 h 95"/>
                    <a:gd name="T58" fmla="*/ 120541 w 54"/>
                    <a:gd name="T59" fmla="*/ 252705 h 95"/>
                    <a:gd name="T60" fmla="*/ 134986 w 54"/>
                    <a:gd name="T61" fmla="*/ 250522 h 95"/>
                    <a:gd name="T62" fmla="*/ 148877 w 54"/>
                    <a:gd name="T63" fmla="*/ 255605 h 95"/>
                    <a:gd name="T64" fmla="*/ 153063 w 54"/>
                    <a:gd name="T65" fmla="*/ 244844 h 95"/>
                    <a:gd name="T66" fmla="*/ 156433 w 54"/>
                    <a:gd name="T67" fmla="*/ 239166 h 95"/>
                    <a:gd name="T68" fmla="*/ 170350 w 54"/>
                    <a:gd name="T69" fmla="*/ 233610 h 95"/>
                    <a:gd name="T70" fmla="*/ 166826 w 54"/>
                    <a:gd name="T71" fmla="*/ 228527 h 95"/>
                    <a:gd name="T72" fmla="*/ 166826 w 54"/>
                    <a:gd name="T73" fmla="*/ 222849 h 95"/>
                    <a:gd name="T74" fmla="*/ 170350 w 54"/>
                    <a:gd name="T75" fmla="*/ 220071 h 95"/>
                    <a:gd name="T76" fmla="*/ 170350 w 54"/>
                    <a:gd name="T77" fmla="*/ 217171 h 95"/>
                    <a:gd name="T78" fmla="*/ 170350 w 54"/>
                    <a:gd name="T79" fmla="*/ 200854 h 95"/>
                    <a:gd name="T80" fmla="*/ 184928 w 54"/>
                    <a:gd name="T81" fmla="*/ 186721 h 95"/>
                    <a:gd name="T82" fmla="*/ 191797 w 54"/>
                    <a:gd name="T83" fmla="*/ 176081 h 95"/>
                    <a:gd name="T84" fmla="*/ 184928 w 54"/>
                    <a:gd name="T85" fmla="*/ 156864 h 95"/>
                    <a:gd name="T86" fmla="*/ 184928 w 54"/>
                    <a:gd name="T87" fmla="*/ 148409 h 95"/>
                    <a:gd name="T88" fmla="*/ 173848 w 54"/>
                    <a:gd name="T89" fmla="*/ 35534 h 95"/>
                    <a:gd name="T90" fmla="*/ 170350 w 54"/>
                    <a:gd name="T91" fmla="*/ 30451 h 95"/>
                    <a:gd name="T92" fmla="*/ 163456 w 54"/>
                    <a:gd name="T93" fmla="*/ 16317 h 95"/>
                    <a:gd name="T94" fmla="*/ 156433 w 54"/>
                    <a:gd name="T95" fmla="*/ 8456 h 95"/>
                    <a:gd name="T96" fmla="*/ 156433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6" name="Freeform 26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72282 w 61"/>
                    <a:gd name="T1" fmla="*/ 0 h 60"/>
                    <a:gd name="T2" fmla="*/ 72282 w 61"/>
                    <a:gd name="T3" fmla="*/ 8487 h 60"/>
                    <a:gd name="T4" fmla="*/ 75834 w 61"/>
                    <a:gd name="T5" fmla="*/ 13615 h 60"/>
                    <a:gd name="T6" fmla="*/ 68735 w 61"/>
                    <a:gd name="T7" fmla="*/ 35868 h 60"/>
                    <a:gd name="T8" fmla="*/ 68735 w 61"/>
                    <a:gd name="T9" fmla="*/ 41445 h 60"/>
                    <a:gd name="T10" fmla="*/ 65343 w 61"/>
                    <a:gd name="T11" fmla="*/ 52867 h 60"/>
                    <a:gd name="T12" fmla="*/ 54003 w 61"/>
                    <a:gd name="T13" fmla="*/ 60905 h 60"/>
                    <a:gd name="T14" fmla="*/ 47059 w 61"/>
                    <a:gd name="T15" fmla="*/ 63693 h 60"/>
                    <a:gd name="T16" fmla="*/ 39955 w 61"/>
                    <a:gd name="T17" fmla="*/ 66487 h 60"/>
                    <a:gd name="T18" fmla="*/ 35878 w 61"/>
                    <a:gd name="T19" fmla="*/ 72210 h 60"/>
                    <a:gd name="T20" fmla="*/ 32327 w 61"/>
                    <a:gd name="T21" fmla="*/ 83608 h 60"/>
                    <a:gd name="T22" fmla="*/ 21836 w 61"/>
                    <a:gd name="T23" fmla="*/ 83608 h 60"/>
                    <a:gd name="T24" fmla="*/ 14732 w 61"/>
                    <a:gd name="T25" fmla="*/ 94434 h 60"/>
                    <a:gd name="T26" fmla="*/ 14732 w 61"/>
                    <a:gd name="T27" fmla="*/ 105739 h 60"/>
                    <a:gd name="T28" fmla="*/ 6970 w 61"/>
                    <a:gd name="T29" fmla="*/ 113772 h 60"/>
                    <a:gd name="T30" fmla="*/ 0 w 61"/>
                    <a:gd name="T31" fmla="*/ 119476 h 60"/>
                    <a:gd name="T32" fmla="*/ 0 w 61"/>
                    <a:gd name="T33" fmla="*/ 127987 h 60"/>
                    <a:gd name="T34" fmla="*/ 10491 w 61"/>
                    <a:gd name="T35" fmla="*/ 141602 h 60"/>
                    <a:gd name="T36" fmla="*/ 21836 w 61"/>
                    <a:gd name="T37" fmla="*/ 150119 h 60"/>
                    <a:gd name="T38" fmla="*/ 28775 w 61"/>
                    <a:gd name="T39" fmla="*/ 150119 h 60"/>
                    <a:gd name="T40" fmla="*/ 28775 w 61"/>
                    <a:gd name="T41" fmla="*/ 153024 h 60"/>
                    <a:gd name="T42" fmla="*/ 35878 w 61"/>
                    <a:gd name="T43" fmla="*/ 153024 h 60"/>
                    <a:gd name="T44" fmla="*/ 35878 w 61"/>
                    <a:gd name="T45" fmla="*/ 158152 h 60"/>
                    <a:gd name="T46" fmla="*/ 54003 w 61"/>
                    <a:gd name="T47" fmla="*/ 166644 h 60"/>
                    <a:gd name="T48" fmla="*/ 65343 w 61"/>
                    <a:gd name="T49" fmla="*/ 163733 h 60"/>
                    <a:gd name="T50" fmla="*/ 68735 w 61"/>
                    <a:gd name="T51" fmla="*/ 158152 h 60"/>
                    <a:gd name="T52" fmla="*/ 75834 w 61"/>
                    <a:gd name="T53" fmla="*/ 163733 h 60"/>
                    <a:gd name="T54" fmla="*/ 90566 w 61"/>
                    <a:gd name="T55" fmla="*/ 158152 h 60"/>
                    <a:gd name="T56" fmla="*/ 94118 w 61"/>
                    <a:gd name="T57" fmla="*/ 153024 h 60"/>
                    <a:gd name="T58" fmla="*/ 108160 w 61"/>
                    <a:gd name="T59" fmla="*/ 147301 h 60"/>
                    <a:gd name="T60" fmla="*/ 119346 w 61"/>
                    <a:gd name="T61" fmla="*/ 141602 h 60"/>
                    <a:gd name="T62" fmla="*/ 119346 w 61"/>
                    <a:gd name="T63" fmla="*/ 133115 h 60"/>
                    <a:gd name="T64" fmla="*/ 137625 w 61"/>
                    <a:gd name="T65" fmla="*/ 88735 h 60"/>
                    <a:gd name="T66" fmla="*/ 144569 w 61"/>
                    <a:gd name="T67" fmla="*/ 91523 h 60"/>
                    <a:gd name="T68" fmla="*/ 148120 w 61"/>
                    <a:gd name="T69" fmla="*/ 97247 h 60"/>
                    <a:gd name="T70" fmla="*/ 158637 w 61"/>
                    <a:gd name="T71" fmla="*/ 88735 h 60"/>
                    <a:gd name="T72" fmla="*/ 166405 w 61"/>
                    <a:gd name="T73" fmla="*/ 75120 h 60"/>
                    <a:gd name="T74" fmla="*/ 176895 w 61"/>
                    <a:gd name="T75" fmla="*/ 69397 h 60"/>
                    <a:gd name="T76" fmla="*/ 184683 w 61"/>
                    <a:gd name="T77" fmla="*/ 63693 h 60"/>
                    <a:gd name="T78" fmla="*/ 188235 w 61"/>
                    <a:gd name="T79" fmla="*/ 55777 h 60"/>
                    <a:gd name="T80" fmla="*/ 188235 w 61"/>
                    <a:gd name="T81" fmla="*/ 52867 h 60"/>
                    <a:gd name="T82" fmla="*/ 188235 w 61"/>
                    <a:gd name="T83" fmla="*/ 41445 h 60"/>
                    <a:gd name="T84" fmla="*/ 213463 w 61"/>
                    <a:gd name="T85" fmla="*/ 52867 h 60"/>
                    <a:gd name="T86" fmla="*/ 217010 w 61"/>
                    <a:gd name="T87" fmla="*/ 52867 h 60"/>
                    <a:gd name="T88" fmla="*/ 213463 w 61"/>
                    <a:gd name="T89" fmla="*/ 35868 h 60"/>
                    <a:gd name="T90" fmla="*/ 209912 w 61"/>
                    <a:gd name="T91" fmla="*/ 30741 h 60"/>
                    <a:gd name="T92" fmla="*/ 202149 w 61"/>
                    <a:gd name="T93" fmla="*/ 30741 h 60"/>
                    <a:gd name="T94" fmla="*/ 184683 w 61"/>
                    <a:gd name="T95" fmla="*/ 33529 h 60"/>
                    <a:gd name="T96" fmla="*/ 176895 w 61"/>
                    <a:gd name="T97" fmla="*/ 38656 h 60"/>
                    <a:gd name="T98" fmla="*/ 166405 w 61"/>
                    <a:gd name="T99" fmla="*/ 35868 h 60"/>
                    <a:gd name="T100" fmla="*/ 162853 w 61"/>
                    <a:gd name="T101" fmla="*/ 41445 h 60"/>
                    <a:gd name="T102" fmla="*/ 151672 w 61"/>
                    <a:gd name="T103" fmla="*/ 47168 h 60"/>
                    <a:gd name="T104" fmla="*/ 141176 w 61"/>
                    <a:gd name="T105" fmla="*/ 55777 h 60"/>
                    <a:gd name="T106" fmla="*/ 129836 w 61"/>
                    <a:gd name="T107" fmla="*/ 35868 h 60"/>
                    <a:gd name="T108" fmla="*/ 75834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7" name="Freeform 27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144030 w 77"/>
                    <a:gd name="T1" fmla="*/ 2786 h 66"/>
                    <a:gd name="T2" fmla="*/ 154213 w 77"/>
                    <a:gd name="T3" fmla="*/ 27755 h 66"/>
                    <a:gd name="T4" fmla="*/ 150861 w 77"/>
                    <a:gd name="T5" fmla="*/ 35654 h 66"/>
                    <a:gd name="T6" fmla="*/ 140545 w 77"/>
                    <a:gd name="T7" fmla="*/ 60624 h 66"/>
                    <a:gd name="T8" fmla="*/ 224150 w 77"/>
                    <a:gd name="T9" fmla="*/ 91165 h 66"/>
                    <a:gd name="T10" fmla="*/ 224150 w 77"/>
                    <a:gd name="T11" fmla="*/ 110446 h 66"/>
                    <a:gd name="T12" fmla="*/ 220799 w 77"/>
                    <a:gd name="T13" fmla="*/ 124604 h 66"/>
                    <a:gd name="T14" fmla="*/ 203647 w 77"/>
                    <a:gd name="T15" fmla="*/ 121823 h 66"/>
                    <a:gd name="T16" fmla="*/ 196816 w 77"/>
                    <a:gd name="T17" fmla="*/ 135411 h 66"/>
                    <a:gd name="T18" fmla="*/ 217314 w 77"/>
                    <a:gd name="T19" fmla="*/ 132630 h 66"/>
                    <a:gd name="T20" fmla="*/ 231769 w 77"/>
                    <a:gd name="T21" fmla="*/ 129722 h 66"/>
                    <a:gd name="T22" fmla="*/ 224150 w 77"/>
                    <a:gd name="T23" fmla="*/ 135411 h 66"/>
                    <a:gd name="T24" fmla="*/ 231769 w 77"/>
                    <a:gd name="T25" fmla="*/ 141099 h 66"/>
                    <a:gd name="T26" fmla="*/ 248788 w 77"/>
                    <a:gd name="T27" fmla="*/ 129722 h 66"/>
                    <a:gd name="T28" fmla="*/ 259784 w 77"/>
                    <a:gd name="T29" fmla="*/ 132630 h 66"/>
                    <a:gd name="T30" fmla="*/ 256433 w 77"/>
                    <a:gd name="T31" fmla="*/ 141099 h 66"/>
                    <a:gd name="T32" fmla="*/ 238600 w 77"/>
                    <a:gd name="T33" fmla="*/ 154692 h 66"/>
                    <a:gd name="T34" fmla="*/ 248788 w 77"/>
                    <a:gd name="T35" fmla="*/ 165952 h 66"/>
                    <a:gd name="T36" fmla="*/ 270100 w 77"/>
                    <a:gd name="T37" fmla="*/ 179637 h 66"/>
                    <a:gd name="T38" fmla="*/ 248788 w 77"/>
                    <a:gd name="T39" fmla="*/ 173948 h 66"/>
                    <a:gd name="T40" fmla="*/ 224150 w 77"/>
                    <a:gd name="T41" fmla="*/ 163166 h 66"/>
                    <a:gd name="T42" fmla="*/ 213835 w 77"/>
                    <a:gd name="T43" fmla="*/ 171045 h 66"/>
                    <a:gd name="T44" fmla="*/ 210483 w 77"/>
                    <a:gd name="T45" fmla="*/ 179637 h 66"/>
                    <a:gd name="T46" fmla="*/ 200167 w 77"/>
                    <a:gd name="T47" fmla="*/ 173948 h 66"/>
                    <a:gd name="T48" fmla="*/ 189166 w 77"/>
                    <a:gd name="T49" fmla="*/ 173948 h 66"/>
                    <a:gd name="T50" fmla="*/ 172019 w 77"/>
                    <a:gd name="T51" fmla="*/ 176758 h 66"/>
                    <a:gd name="T52" fmla="*/ 144030 w 77"/>
                    <a:gd name="T53" fmla="*/ 163166 h 66"/>
                    <a:gd name="T54" fmla="*/ 133034 w 77"/>
                    <a:gd name="T55" fmla="*/ 157478 h 66"/>
                    <a:gd name="T56" fmla="*/ 129549 w 77"/>
                    <a:gd name="T57" fmla="*/ 154692 h 66"/>
                    <a:gd name="T58" fmla="*/ 119234 w 77"/>
                    <a:gd name="T59" fmla="*/ 151886 h 66"/>
                    <a:gd name="T60" fmla="*/ 115882 w 77"/>
                    <a:gd name="T61" fmla="*/ 148979 h 66"/>
                    <a:gd name="T62" fmla="*/ 109051 w 77"/>
                    <a:gd name="T63" fmla="*/ 160380 h 66"/>
                    <a:gd name="T64" fmla="*/ 52786 w 77"/>
                    <a:gd name="T65" fmla="*/ 154692 h 66"/>
                    <a:gd name="T66" fmla="*/ 13667 w 77"/>
                    <a:gd name="T67" fmla="*/ 151886 h 66"/>
                    <a:gd name="T68" fmla="*/ 17832 w 77"/>
                    <a:gd name="T69" fmla="*/ 146788 h 66"/>
                    <a:gd name="T70" fmla="*/ 21312 w 77"/>
                    <a:gd name="T71" fmla="*/ 126941 h 66"/>
                    <a:gd name="T72" fmla="*/ 21312 w 77"/>
                    <a:gd name="T73" fmla="*/ 116135 h 66"/>
                    <a:gd name="T74" fmla="*/ 31469 w 77"/>
                    <a:gd name="T75" fmla="*/ 102542 h 66"/>
                    <a:gd name="T76" fmla="*/ 24663 w 77"/>
                    <a:gd name="T77" fmla="*/ 82691 h 66"/>
                    <a:gd name="T78" fmla="*/ 21312 w 77"/>
                    <a:gd name="T79" fmla="*/ 77573 h 66"/>
                    <a:gd name="T80" fmla="*/ 13667 w 77"/>
                    <a:gd name="T81" fmla="*/ 69098 h 66"/>
                    <a:gd name="T82" fmla="*/ 3485 w 77"/>
                    <a:gd name="T83" fmla="*/ 52725 h 66"/>
                    <a:gd name="T84" fmla="*/ 0 w 77"/>
                    <a:gd name="T85" fmla="*/ 2786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8" name="Freeform 28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152982 w 47"/>
                    <a:gd name="T1" fmla="*/ 0 h 83"/>
                    <a:gd name="T2" fmla="*/ 52335 w 47"/>
                    <a:gd name="T3" fmla="*/ 5690 h 83"/>
                    <a:gd name="T4" fmla="*/ 52335 w 47"/>
                    <a:gd name="T5" fmla="*/ 8476 h 83"/>
                    <a:gd name="T6" fmla="*/ 41408 w 47"/>
                    <a:gd name="T7" fmla="*/ 13594 h 83"/>
                    <a:gd name="T8" fmla="*/ 41408 w 47"/>
                    <a:gd name="T9" fmla="*/ 22070 h 83"/>
                    <a:gd name="T10" fmla="*/ 41408 w 47"/>
                    <a:gd name="T11" fmla="*/ 30546 h 83"/>
                    <a:gd name="T12" fmla="*/ 38068 w 47"/>
                    <a:gd name="T13" fmla="*/ 33454 h 83"/>
                    <a:gd name="T14" fmla="*/ 31292 w 47"/>
                    <a:gd name="T15" fmla="*/ 38573 h 83"/>
                    <a:gd name="T16" fmla="*/ 24511 w 47"/>
                    <a:gd name="T17" fmla="*/ 44262 h 83"/>
                    <a:gd name="T18" fmla="*/ 21043 w 47"/>
                    <a:gd name="T19" fmla="*/ 47048 h 83"/>
                    <a:gd name="T20" fmla="*/ 21043 w 47"/>
                    <a:gd name="T21" fmla="*/ 52738 h 83"/>
                    <a:gd name="T22" fmla="*/ 17704 w 47"/>
                    <a:gd name="T23" fmla="*/ 57856 h 83"/>
                    <a:gd name="T24" fmla="*/ 17704 w 47"/>
                    <a:gd name="T25" fmla="*/ 60643 h 83"/>
                    <a:gd name="T26" fmla="*/ 13583 w 47"/>
                    <a:gd name="T27" fmla="*/ 69118 h 83"/>
                    <a:gd name="T28" fmla="*/ 10249 w 47"/>
                    <a:gd name="T29" fmla="*/ 74808 h 83"/>
                    <a:gd name="T30" fmla="*/ 13583 w 47"/>
                    <a:gd name="T31" fmla="*/ 82713 h 83"/>
                    <a:gd name="T32" fmla="*/ 17704 w 47"/>
                    <a:gd name="T33" fmla="*/ 85621 h 83"/>
                    <a:gd name="T34" fmla="*/ 17704 w 47"/>
                    <a:gd name="T35" fmla="*/ 91310 h 83"/>
                    <a:gd name="T36" fmla="*/ 17704 w 47"/>
                    <a:gd name="T37" fmla="*/ 91310 h 83"/>
                    <a:gd name="T38" fmla="*/ 17704 w 47"/>
                    <a:gd name="T39" fmla="*/ 94097 h 83"/>
                    <a:gd name="T40" fmla="*/ 17704 w 47"/>
                    <a:gd name="T41" fmla="*/ 94097 h 83"/>
                    <a:gd name="T42" fmla="*/ 13583 w 47"/>
                    <a:gd name="T43" fmla="*/ 99811 h 83"/>
                    <a:gd name="T44" fmla="*/ 17704 w 47"/>
                    <a:gd name="T45" fmla="*/ 102597 h 83"/>
                    <a:gd name="T46" fmla="*/ 13583 w 47"/>
                    <a:gd name="T47" fmla="*/ 104905 h 83"/>
                    <a:gd name="T48" fmla="*/ 21043 w 47"/>
                    <a:gd name="T49" fmla="*/ 116191 h 83"/>
                    <a:gd name="T50" fmla="*/ 21043 w 47"/>
                    <a:gd name="T51" fmla="*/ 124667 h 83"/>
                    <a:gd name="T52" fmla="*/ 24511 w 47"/>
                    <a:gd name="T53" fmla="*/ 129761 h 83"/>
                    <a:gd name="T54" fmla="*/ 27825 w 47"/>
                    <a:gd name="T55" fmla="*/ 132669 h 83"/>
                    <a:gd name="T56" fmla="*/ 27825 w 47"/>
                    <a:gd name="T57" fmla="*/ 135475 h 83"/>
                    <a:gd name="T58" fmla="*/ 21043 w 47"/>
                    <a:gd name="T59" fmla="*/ 138383 h 83"/>
                    <a:gd name="T60" fmla="*/ 21043 w 47"/>
                    <a:gd name="T61" fmla="*/ 141169 h 83"/>
                    <a:gd name="T62" fmla="*/ 17704 w 47"/>
                    <a:gd name="T63" fmla="*/ 149050 h 83"/>
                    <a:gd name="T64" fmla="*/ 10249 w 47"/>
                    <a:gd name="T65" fmla="*/ 163239 h 83"/>
                    <a:gd name="T66" fmla="*/ 0 w 47"/>
                    <a:gd name="T67" fmla="*/ 182523 h 83"/>
                    <a:gd name="T68" fmla="*/ 0 w 47"/>
                    <a:gd name="T69" fmla="*/ 196122 h 83"/>
                    <a:gd name="T70" fmla="*/ 93871 w 47"/>
                    <a:gd name="T71" fmla="*/ 193907 h 83"/>
                    <a:gd name="T72" fmla="*/ 93871 w 47"/>
                    <a:gd name="T73" fmla="*/ 196122 h 83"/>
                    <a:gd name="T74" fmla="*/ 90403 w 47"/>
                    <a:gd name="T75" fmla="*/ 201812 h 83"/>
                    <a:gd name="T76" fmla="*/ 93871 w 47"/>
                    <a:gd name="T77" fmla="*/ 213191 h 83"/>
                    <a:gd name="T78" fmla="*/ 100652 w 47"/>
                    <a:gd name="T79" fmla="*/ 221096 h 83"/>
                    <a:gd name="T80" fmla="*/ 103986 w 47"/>
                    <a:gd name="T81" fmla="*/ 229572 h 83"/>
                    <a:gd name="T82" fmla="*/ 110793 w 47"/>
                    <a:gd name="T83" fmla="*/ 229572 h 83"/>
                    <a:gd name="T84" fmla="*/ 121690 w 47"/>
                    <a:gd name="T85" fmla="*/ 223882 h 83"/>
                    <a:gd name="T86" fmla="*/ 142085 w 47"/>
                    <a:gd name="T87" fmla="*/ 218310 h 83"/>
                    <a:gd name="T88" fmla="*/ 149515 w 47"/>
                    <a:gd name="T89" fmla="*/ 218310 h 83"/>
                    <a:gd name="T90" fmla="*/ 156322 w 47"/>
                    <a:gd name="T91" fmla="*/ 215977 h 83"/>
                    <a:gd name="T92" fmla="*/ 159789 w 47"/>
                    <a:gd name="T93" fmla="*/ 218310 h 83"/>
                    <a:gd name="T94" fmla="*/ 163231 w 47"/>
                    <a:gd name="T95" fmla="*/ 221096 h 83"/>
                    <a:gd name="T96" fmla="*/ 163231 w 47"/>
                    <a:gd name="T97" fmla="*/ 218310 h 83"/>
                    <a:gd name="T98" fmla="*/ 152982 w 47"/>
                    <a:gd name="T99" fmla="*/ 149050 h 83"/>
                    <a:gd name="T100" fmla="*/ 152982 w 47"/>
                    <a:gd name="T101" fmla="*/ 143956 h 83"/>
                    <a:gd name="T102" fmla="*/ 156322 w 47"/>
                    <a:gd name="T103" fmla="*/ 5690 h 83"/>
                    <a:gd name="T104" fmla="*/ 152982 w 47"/>
                    <a:gd name="T105" fmla="*/ 0 h 83"/>
                    <a:gd name="T106" fmla="*/ 152982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79" name="Freeform 29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65709 w 79"/>
                    <a:gd name="T1" fmla="*/ 135827 h 51"/>
                    <a:gd name="T2" fmla="*/ 190226 w 79"/>
                    <a:gd name="T3" fmla="*/ 116493 h 51"/>
                    <a:gd name="T4" fmla="*/ 228195 w 79"/>
                    <a:gd name="T5" fmla="*/ 110795 h 51"/>
                    <a:gd name="T6" fmla="*/ 231654 w 79"/>
                    <a:gd name="T7" fmla="*/ 110795 h 51"/>
                    <a:gd name="T8" fmla="*/ 231654 w 79"/>
                    <a:gd name="T9" fmla="*/ 108007 h 51"/>
                    <a:gd name="T10" fmla="*/ 231654 w 79"/>
                    <a:gd name="T11" fmla="*/ 105669 h 51"/>
                    <a:gd name="T12" fmla="*/ 234959 w 79"/>
                    <a:gd name="T13" fmla="*/ 102881 h 51"/>
                    <a:gd name="T14" fmla="*/ 241729 w 79"/>
                    <a:gd name="T15" fmla="*/ 102881 h 51"/>
                    <a:gd name="T16" fmla="*/ 245187 w 79"/>
                    <a:gd name="T17" fmla="*/ 102881 h 51"/>
                    <a:gd name="T18" fmla="*/ 255283 w 79"/>
                    <a:gd name="T19" fmla="*/ 97183 h 51"/>
                    <a:gd name="T20" fmla="*/ 255283 w 79"/>
                    <a:gd name="T21" fmla="*/ 91486 h 51"/>
                    <a:gd name="T22" fmla="*/ 266164 w 79"/>
                    <a:gd name="T23" fmla="*/ 85768 h 51"/>
                    <a:gd name="T24" fmla="*/ 272928 w 79"/>
                    <a:gd name="T25" fmla="*/ 82976 h 51"/>
                    <a:gd name="T26" fmla="*/ 272928 w 79"/>
                    <a:gd name="T27" fmla="*/ 80642 h 51"/>
                    <a:gd name="T28" fmla="*/ 266164 w 79"/>
                    <a:gd name="T29" fmla="*/ 77854 h 51"/>
                    <a:gd name="T30" fmla="*/ 262700 w 79"/>
                    <a:gd name="T31" fmla="*/ 74944 h 51"/>
                    <a:gd name="T32" fmla="*/ 259394 w 79"/>
                    <a:gd name="T33" fmla="*/ 74944 h 51"/>
                    <a:gd name="T34" fmla="*/ 259394 w 79"/>
                    <a:gd name="T35" fmla="*/ 72156 h 51"/>
                    <a:gd name="T36" fmla="*/ 251952 w 79"/>
                    <a:gd name="T37" fmla="*/ 72156 h 51"/>
                    <a:gd name="T38" fmla="*/ 251952 w 79"/>
                    <a:gd name="T39" fmla="*/ 66459 h 51"/>
                    <a:gd name="T40" fmla="*/ 245187 w 79"/>
                    <a:gd name="T41" fmla="*/ 66459 h 51"/>
                    <a:gd name="T42" fmla="*/ 245187 w 79"/>
                    <a:gd name="T43" fmla="*/ 63671 h 51"/>
                    <a:gd name="T44" fmla="*/ 245187 w 79"/>
                    <a:gd name="T45" fmla="*/ 55634 h 51"/>
                    <a:gd name="T46" fmla="*/ 248518 w 79"/>
                    <a:gd name="T47" fmla="*/ 55634 h 51"/>
                    <a:gd name="T48" fmla="*/ 245187 w 79"/>
                    <a:gd name="T49" fmla="*/ 50034 h 51"/>
                    <a:gd name="T50" fmla="*/ 241729 w 79"/>
                    <a:gd name="T51" fmla="*/ 47124 h 51"/>
                    <a:gd name="T52" fmla="*/ 241729 w 79"/>
                    <a:gd name="T53" fmla="*/ 47124 h 51"/>
                    <a:gd name="T54" fmla="*/ 245187 w 79"/>
                    <a:gd name="T55" fmla="*/ 44337 h 51"/>
                    <a:gd name="T56" fmla="*/ 248518 w 79"/>
                    <a:gd name="T57" fmla="*/ 41432 h 51"/>
                    <a:gd name="T58" fmla="*/ 251952 w 79"/>
                    <a:gd name="T59" fmla="*/ 33517 h 51"/>
                    <a:gd name="T60" fmla="*/ 251952 w 79"/>
                    <a:gd name="T61" fmla="*/ 30725 h 51"/>
                    <a:gd name="T62" fmla="*/ 255283 w 79"/>
                    <a:gd name="T63" fmla="*/ 27820 h 51"/>
                    <a:gd name="T64" fmla="*/ 255283 w 79"/>
                    <a:gd name="T65" fmla="*/ 25027 h 51"/>
                    <a:gd name="T66" fmla="*/ 251952 w 79"/>
                    <a:gd name="T67" fmla="*/ 25027 h 51"/>
                    <a:gd name="T68" fmla="*/ 241729 w 79"/>
                    <a:gd name="T69" fmla="*/ 22122 h 51"/>
                    <a:gd name="T70" fmla="*/ 241729 w 79"/>
                    <a:gd name="T71" fmla="*/ 22122 h 51"/>
                    <a:gd name="T72" fmla="*/ 238423 w 79"/>
                    <a:gd name="T73" fmla="*/ 19310 h 51"/>
                    <a:gd name="T74" fmla="*/ 238423 w 79"/>
                    <a:gd name="T75" fmla="*/ 16517 h 51"/>
                    <a:gd name="T76" fmla="*/ 231654 w 79"/>
                    <a:gd name="T77" fmla="*/ 8486 h 51"/>
                    <a:gd name="T78" fmla="*/ 228195 w 79"/>
                    <a:gd name="T79" fmla="*/ 8486 h 51"/>
                    <a:gd name="T80" fmla="*/ 228195 w 79"/>
                    <a:gd name="T81" fmla="*/ 5698 h 51"/>
                    <a:gd name="T82" fmla="*/ 224889 w 79"/>
                    <a:gd name="T83" fmla="*/ 5698 h 51"/>
                    <a:gd name="T84" fmla="*/ 224889 w 79"/>
                    <a:gd name="T85" fmla="*/ 5698 h 51"/>
                    <a:gd name="T86" fmla="*/ 224889 w 79"/>
                    <a:gd name="T87" fmla="*/ 2788 h 51"/>
                    <a:gd name="T88" fmla="*/ 220752 w 79"/>
                    <a:gd name="T89" fmla="*/ 0 h 51"/>
                    <a:gd name="T90" fmla="*/ 31199 w 79"/>
                    <a:gd name="T91" fmla="*/ 30725 h 51"/>
                    <a:gd name="T92" fmla="*/ 27741 w 79"/>
                    <a:gd name="T93" fmla="*/ 19310 h 51"/>
                    <a:gd name="T94" fmla="*/ 17645 w 79"/>
                    <a:gd name="T95" fmla="*/ 27820 h 51"/>
                    <a:gd name="T96" fmla="*/ 17645 w 79"/>
                    <a:gd name="T97" fmla="*/ 27820 h 51"/>
                    <a:gd name="T98" fmla="*/ 13534 w 79"/>
                    <a:gd name="T99" fmla="*/ 25027 h 51"/>
                    <a:gd name="T100" fmla="*/ 13534 w 79"/>
                    <a:gd name="T101" fmla="*/ 25027 h 51"/>
                    <a:gd name="T102" fmla="*/ 10228 w 79"/>
                    <a:gd name="T103" fmla="*/ 30725 h 51"/>
                    <a:gd name="T104" fmla="*/ 3459 w 79"/>
                    <a:gd name="T105" fmla="*/ 35851 h 51"/>
                    <a:gd name="T106" fmla="*/ 0 w 79"/>
                    <a:gd name="T107" fmla="*/ 38639 h 51"/>
                    <a:gd name="T108" fmla="*/ 13534 w 79"/>
                    <a:gd name="T109" fmla="*/ 99976 h 51"/>
                    <a:gd name="T110" fmla="*/ 20976 w 79"/>
                    <a:gd name="T111" fmla="*/ 141525 h 51"/>
                    <a:gd name="T112" fmla="*/ 65709 w 79"/>
                    <a:gd name="T113" fmla="*/ 135827 h 51"/>
                    <a:gd name="T114" fmla="*/ 65709 w 79"/>
                    <a:gd name="T115" fmla="*/ 135827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80" name="Freeform 30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109871 w 102"/>
                    <a:gd name="T1" fmla="*/ 150091 h 59"/>
                    <a:gd name="T2" fmla="*/ 91940 w 102"/>
                    <a:gd name="T3" fmla="*/ 152290 h 59"/>
                    <a:gd name="T4" fmla="*/ 78055 w 102"/>
                    <a:gd name="T5" fmla="*/ 152290 h 59"/>
                    <a:gd name="T6" fmla="*/ 17931 w 102"/>
                    <a:gd name="T7" fmla="*/ 152290 h 59"/>
                    <a:gd name="T8" fmla="*/ 31811 w 102"/>
                    <a:gd name="T9" fmla="*/ 141690 h 59"/>
                    <a:gd name="T10" fmla="*/ 35308 w 102"/>
                    <a:gd name="T11" fmla="*/ 133290 h 59"/>
                    <a:gd name="T12" fmla="*/ 66990 w 102"/>
                    <a:gd name="T13" fmla="*/ 109225 h 59"/>
                    <a:gd name="T14" fmla="*/ 74692 w 102"/>
                    <a:gd name="T15" fmla="*/ 119825 h 59"/>
                    <a:gd name="T16" fmla="*/ 95437 w 102"/>
                    <a:gd name="T17" fmla="*/ 119825 h 59"/>
                    <a:gd name="T18" fmla="*/ 102980 w 102"/>
                    <a:gd name="T19" fmla="*/ 117057 h 59"/>
                    <a:gd name="T20" fmla="*/ 120254 w 102"/>
                    <a:gd name="T21" fmla="*/ 114172 h 59"/>
                    <a:gd name="T22" fmla="*/ 127930 w 102"/>
                    <a:gd name="T23" fmla="*/ 111424 h 59"/>
                    <a:gd name="T24" fmla="*/ 148542 w 102"/>
                    <a:gd name="T25" fmla="*/ 97964 h 59"/>
                    <a:gd name="T26" fmla="*/ 156244 w 102"/>
                    <a:gd name="T27" fmla="*/ 76191 h 59"/>
                    <a:gd name="T28" fmla="*/ 173492 w 102"/>
                    <a:gd name="T29" fmla="*/ 49267 h 59"/>
                    <a:gd name="T30" fmla="*/ 184537 w 102"/>
                    <a:gd name="T31" fmla="*/ 51563 h 59"/>
                    <a:gd name="T32" fmla="*/ 194920 w 102"/>
                    <a:gd name="T33" fmla="*/ 32465 h 59"/>
                    <a:gd name="T34" fmla="*/ 209487 w 102"/>
                    <a:gd name="T35" fmla="*/ 27401 h 59"/>
                    <a:gd name="T36" fmla="*/ 216373 w 102"/>
                    <a:gd name="T37" fmla="*/ 13465 h 59"/>
                    <a:gd name="T38" fmla="*/ 216373 w 102"/>
                    <a:gd name="T39" fmla="*/ 2768 h 59"/>
                    <a:gd name="T40" fmla="*/ 241165 w 102"/>
                    <a:gd name="T41" fmla="*/ 10600 h 59"/>
                    <a:gd name="T42" fmla="*/ 248184 w 102"/>
                    <a:gd name="T43" fmla="*/ 2768 h 59"/>
                    <a:gd name="T44" fmla="*/ 258541 w 102"/>
                    <a:gd name="T45" fmla="*/ 5633 h 59"/>
                    <a:gd name="T46" fmla="*/ 269612 w 102"/>
                    <a:gd name="T47" fmla="*/ 10600 h 59"/>
                    <a:gd name="T48" fmla="*/ 283363 w 102"/>
                    <a:gd name="T49" fmla="*/ 21866 h 59"/>
                    <a:gd name="T50" fmla="*/ 272975 w 102"/>
                    <a:gd name="T51" fmla="*/ 38098 h 59"/>
                    <a:gd name="T52" fmla="*/ 286860 w 102"/>
                    <a:gd name="T53" fmla="*/ 40866 h 59"/>
                    <a:gd name="T54" fmla="*/ 297925 w 102"/>
                    <a:gd name="T55" fmla="*/ 46499 h 59"/>
                    <a:gd name="T56" fmla="*/ 308283 w 102"/>
                    <a:gd name="T57" fmla="*/ 49267 h 59"/>
                    <a:gd name="T58" fmla="*/ 329736 w 102"/>
                    <a:gd name="T59" fmla="*/ 54331 h 59"/>
                    <a:gd name="T60" fmla="*/ 329736 w 102"/>
                    <a:gd name="T61" fmla="*/ 62731 h 59"/>
                    <a:gd name="T62" fmla="*/ 326214 w 102"/>
                    <a:gd name="T63" fmla="*/ 70563 h 59"/>
                    <a:gd name="T64" fmla="*/ 336602 w 102"/>
                    <a:gd name="T65" fmla="*/ 78964 h 59"/>
                    <a:gd name="T66" fmla="*/ 329736 w 102"/>
                    <a:gd name="T67" fmla="*/ 81732 h 59"/>
                    <a:gd name="T68" fmla="*/ 333105 w 102"/>
                    <a:gd name="T69" fmla="*/ 84592 h 59"/>
                    <a:gd name="T70" fmla="*/ 326214 w 102"/>
                    <a:gd name="T71" fmla="*/ 87360 h 59"/>
                    <a:gd name="T72" fmla="*/ 333105 w 102"/>
                    <a:gd name="T73" fmla="*/ 90133 h 59"/>
                    <a:gd name="T74" fmla="*/ 333105 w 102"/>
                    <a:gd name="T75" fmla="*/ 97964 h 59"/>
                    <a:gd name="T76" fmla="*/ 326214 w 102"/>
                    <a:gd name="T77" fmla="*/ 97964 h 59"/>
                    <a:gd name="T78" fmla="*/ 340124 w 102"/>
                    <a:gd name="T79" fmla="*/ 100825 h 59"/>
                    <a:gd name="T80" fmla="*/ 354532 w 102"/>
                    <a:gd name="T81" fmla="*/ 97964 h 59"/>
                    <a:gd name="T82" fmla="*/ 358055 w 102"/>
                    <a:gd name="T83" fmla="*/ 114172 h 59"/>
                    <a:gd name="T84" fmla="*/ 358055 w 102"/>
                    <a:gd name="T85" fmla="*/ 117057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81" name="Freeform 32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93595 h 55"/>
                    <a:gd name="T2" fmla="*/ 10479 w 111"/>
                    <a:gd name="T3" fmla="*/ 0 h 55"/>
                    <a:gd name="T4" fmla="*/ 259039 w 111"/>
                    <a:gd name="T5" fmla="*/ 8454 h 55"/>
                    <a:gd name="T6" fmla="*/ 266816 w 111"/>
                    <a:gd name="T7" fmla="*/ 16314 h 55"/>
                    <a:gd name="T8" fmla="*/ 273751 w 111"/>
                    <a:gd name="T9" fmla="*/ 16314 h 55"/>
                    <a:gd name="T10" fmla="*/ 280819 w 111"/>
                    <a:gd name="T11" fmla="*/ 13532 h 55"/>
                    <a:gd name="T12" fmla="*/ 284363 w 111"/>
                    <a:gd name="T13" fmla="*/ 16314 h 55"/>
                    <a:gd name="T14" fmla="*/ 288437 w 111"/>
                    <a:gd name="T15" fmla="*/ 24763 h 55"/>
                    <a:gd name="T16" fmla="*/ 295531 w 111"/>
                    <a:gd name="T17" fmla="*/ 24763 h 55"/>
                    <a:gd name="T18" fmla="*/ 299075 w 111"/>
                    <a:gd name="T19" fmla="*/ 24763 h 55"/>
                    <a:gd name="T20" fmla="*/ 306010 w 111"/>
                    <a:gd name="T21" fmla="*/ 19208 h 55"/>
                    <a:gd name="T22" fmla="*/ 313762 w 111"/>
                    <a:gd name="T23" fmla="*/ 19208 h 55"/>
                    <a:gd name="T24" fmla="*/ 320722 w 111"/>
                    <a:gd name="T25" fmla="*/ 21986 h 55"/>
                    <a:gd name="T26" fmla="*/ 338953 w 111"/>
                    <a:gd name="T27" fmla="*/ 30440 h 55"/>
                    <a:gd name="T28" fmla="*/ 349431 w 111"/>
                    <a:gd name="T29" fmla="*/ 35522 h 55"/>
                    <a:gd name="T30" fmla="*/ 349431 w 111"/>
                    <a:gd name="T31" fmla="*/ 41194 h 55"/>
                    <a:gd name="T32" fmla="*/ 356366 w 111"/>
                    <a:gd name="T33" fmla="*/ 43971 h 55"/>
                    <a:gd name="T34" fmla="*/ 356366 w 111"/>
                    <a:gd name="T35" fmla="*/ 46749 h 55"/>
                    <a:gd name="T36" fmla="*/ 352981 w 111"/>
                    <a:gd name="T37" fmla="*/ 52401 h 55"/>
                    <a:gd name="T38" fmla="*/ 356366 w 111"/>
                    <a:gd name="T39" fmla="*/ 57508 h 55"/>
                    <a:gd name="T40" fmla="*/ 359915 w 111"/>
                    <a:gd name="T41" fmla="*/ 65938 h 55"/>
                    <a:gd name="T42" fmla="*/ 364149 w 111"/>
                    <a:gd name="T43" fmla="*/ 68715 h 55"/>
                    <a:gd name="T44" fmla="*/ 364149 w 111"/>
                    <a:gd name="T45" fmla="*/ 71610 h 55"/>
                    <a:gd name="T46" fmla="*/ 364149 w 111"/>
                    <a:gd name="T47" fmla="*/ 76716 h 55"/>
                    <a:gd name="T48" fmla="*/ 371078 w 111"/>
                    <a:gd name="T49" fmla="*/ 79494 h 55"/>
                    <a:gd name="T50" fmla="*/ 374627 w 111"/>
                    <a:gd name="T51" fmla="*/ 82271 h 55"/>
                    <a:gd name="T52" fmla="*/ 371078 w 111"/>
                    <a:gd name="T53" fmla="*/ 87923 h 55"/>
                    <a:gd name="T54" fmla="*/ 371078 w 111"/>
                    <a:gd name="T55" fmla="*/ 93595 h 55"/>
                    <a:gd name="T56" fmla="*/ 378146 w 111"/>
                    <a:gd name="T57" fmla="*/ 96373 h 55"/>
                    <a:gd name="T58" fmla="*/ 378146 w 111"/>
                    <a:gd name="T59" fmla="*/ 101455 h 55"/>
                    <a:gd name="T60" fmla="*/ 374627 w 111"/>
                    <a:gd name="T61" fmla="*/ 104233 h 55"/>
                    <a:gd name="T62" fmla="*/ 378146 w 111"/>
                    <a:gd name="T63" fmla="*/ 107132 h 55"/>
                    <a:gd name="T64" fmla="*/ 381690 w 111"/>
                    <a:gd name="T65" fmla="*/ 112804 h 55"/>
                    <a:gd name="T66" fmla="*/ 378146 w 111"/>
                    <a:gd name="T67" fmla="*/ 115581 h 55"/>
                    <a:gd name="T68" fmla="*/ 381690 w 111"/>
                    <a:gd name="T69" fmla="*/ 120663 h 55"/>
                    <a:gd name="T70" fmla="*/ 381690 w 111"/>
                    <a:gd name="T71" fmla="*/ 123441 h 55"/>
                    <a:gd name="T72" fmla="*/ 385106 w 111"/>
                    <a:gd name="T73" fmla="*/ 126218 h 55"/>
                    <a:gd name="T74" fmla="*/ 389314 w 111"/>
                    <a:gd name="T75" fmla="*/ 131895 h 55"/>
                    <a:gd name="T76" fmla="*/ 392858 w 111"/>
                    <a:gd name="T77" fmla="*/ 137572 h 55"/>
                    <a:gd name="T78" fmla="*/ 399793 w 111"/>
                    <a:gd name="T79" fmla="*/ 142649 h 55"/>
                    <a:gd name="T80" fmla="*/ 399793 w 111"/>
                    <a:gd name="T81" fmla="*/ 145427 h 55"/>
                    <a:gd name="T82" fmla="*/ 399793 w 111"/>
                    <a:gd name="T83" fmla="*/ 148326 h 55"/>
                    <a:gd name="T84" fmla="*/ 399793 w 111"/>
                    <a:gd name="T85" fmla="*/ 151103 h 55"/>
                    <a:gd name="T86" fmla="*/ 90393 w 111"/>
                    <a:gd name="T87" fmla="*/ 145427 h 55"/>
                    <a:gd name="T88" fmla="*/ 93783 w 111"/>
                    <a:gd name="T89" fmla="*/ 98678 h 55"/>
                    <a:gd name="T90" fmla="*/ 0 w 111"/>
                    <a:gd name="T91" fmla="*/ 93595 h 55"/>
                    <a:gd name="T92" fmla="*/ 0 w 111"/>
                    <a:gd name="T93" fmla="*/ 93595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82" name="Freeform 33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49806 w 116"/>
                    <a:gd name="T1" fmla="*/ 2788 h 60"/>
                    <a:gd name="T2" fmla="*/ 0 w 116"/>
                    <a:gd name="T3" fmla="*/ 25042 h 60"/>
                    <a:gd name="T4" fmla="*/ 141969 w 116"/>
                    <a:gd name="T5" fmla="*/ 122288 h 60"/>
                    <a:gd name="T6" fmla="*/ 148863 w 116"/>
                    <a:gd name="T7" fmla="*/ 125077 h 60"/>
                    <a:gd name="T8" fmla="*/ 159911 w 116"/>
                    <a:gd name="T9" fmla="*/ 133115 h 60"/>
                    <a:gd name="T10" fmla="*/ 170303 w 116"/>
                    <a:gd name="T11" fmla="*/ 130776 h 60"/>
                    <a:gd name="T12" fmla="*/ 177197 w 116"/>
                    <a:gd name="T13" fmla="*/ 133115 h 60"/>
                    <a:gd name="T14" fmla="*/ 181378 w 116"/>
                    <a:gd name="T15" fmla="*/ 138814 h 60"/>
                    <a:gd name="T16" fmla="*/ 195139 w 116"/>
                    <a:gd name="T17" fmla="*/ 141602 h 60"/>
                    <a:gd name="T18" fmla="*/ 202167 w 116"/>
                    <a:gd name="T19" fmla="*/ 144395 h 60"/>
                    <a:gd name="T20" fmla="*/ 209717 w 116"/>
                    <a:gd name="T21" fmla="*/ 141602 h 60"/>
                    <a:gd name="T22" fmla="*/ 216611 w 116"/>
                    <a:gd name="T23" fmla="*/ 147301 h 60"/>
                    <a:gd name="T24" fmla="*/ 230501 w 116"/>
                    <a:gd name="T25" fmla="*/ 147301 h 60"/>
                    <a:gd name="T26" fmla="*/ 238051 w 116"/>
                    <a:gd name="T27" fmla="*/ 153024 h 60"/>
                    <a:gd name="T28" fmla="*/ 241549 w 116"/>
                    <a:gd name="T29" fmla="*/ 158152 h 60"/>
                    <a:gd name="T30" fmla="*/ 251941 w 116"/>
                    <a:gd name="T31" fmla="*/ 155222 h 60"/>
                    <a:gd name="T32" fmla="*/ 266519 w 116"/>
                    <a:gd name="T33" fmla="*/ 160945 h 60"/>
                    <a:gd name="T34" fmla="*/ 273413 w 116"/>
                    <a:gd name="T35" fmla="*/ 158152 h 60"/>
                    <a:gd name="T36" fmla="*/ 280307 w 116"/>
                    <a:gd name="T37" fmla="*/ 158152 h 60"/>
                    <a:gd name="T38" fmla="*/ 280307 w 116"/>
                    <a:gd name="T39" fmla="*/ 166644 h 60"/>
                    <a:gd name="T40" fmla="*/ 283805 w 116"/>
                    <a:gd name="T41" fmla="*/ 160945 h 60"/>
                    <a:gd name="T42" fmla="*/ 291355 w 116"/>
                    <a:gd name="T43" fmla="*/ 155222 h 60"/>
                    <a:gd name="T44" fmla="*/ 294879 w 116"/>
                    <a:gd name="T45" fmla="*/ 158152 h 60"/>
                    <a:gd name="T46" fmla="*/ 301747 w 116"/>
                    <a:gd name="T47" fmla="*/ 160945 h 60"/>
                    <a:gd name="T48" fmla="*/ 308774 w 116"/>
                    <a:gd name="T49" fmla="*/ 158152 h 60"/>
                    <a:gd name="T50" fmla="*/ 308774 w 116"/>
                    <a:gd name="T51" fmla="*/ 160945 h 60"/>
                    <a:gd name="T52" fmla="*/ 319823 w 116"/>
                    <a:gd name="T53" fmla="*/ 166644 h 60"/>
                    <a:gd name="T54" fmla="*/ 330215 w 116"/>
                    <a:gd name="T55" fmla="*/ 160945 h 60"/>
                    <a:gd name="T56" fmla="*/ 351681 w 116"/>
                    <a:gd name="T57" fmla="*/ 155222 h 60"/>
                    <a:gd name="T58" fmla="*/ 358575 w 116"/>
                    <a:gd name="T59" fmla="*/ 155222 h 60"/>
                    <a:gd name="T60" fmla="*/ 376522 w 116"/>
                    <a:gd name="T61" fmla="*/ 155222 h 60"/>
                    <a:gd name="T62" fmla="*/ 401487 w 116"/>
                    <a:gd name="T63" fmla="*/ 163733 h 60"/>
                    <a:gd name="T64" fmla="*/ 408355 w 116"/>
                    <a:gd name="T65" fmla="*/ 166644 h 60"/>
                    <a:gd name="T66" fmla="*/ 411878 w 116"/>
                    <a:gd name="T67" fmla="*/ 85825 h 60"/>
                    <a:gd name="T68" fmla="*/ 404985 w 116"/>
                    <a:gd name="T69" fmla="*/ 8487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83" name="Freeform 34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264761 w 90"/>
                    <a:gd name="T1" fmla="*/ 189284 h 78"/>
                    <a:gd name="T2" fmla="*/ 268916 w 90"/>
                    <a:gd name="T3" fmla="*/ 194955 h 78"/>
                    <a:gd name="T4" fmla="*/ 268916 w 90"/>
                    <a:gd name="T5" fmla="*/ 203378 h 78"/>
                    <a:gd name="T6" fmla="*/ 257968 w 90"/>
                    <a:gd name="T7" fmla="*/ 211261 h 78"/>
                    <a:gd name="T8" fmla="*/ 289345 w 90"/>
                    <a:gd name="T9" fmla="*/ 214037 h 78"/>
                    <a:gd name="T10" fmla="*/ 289345 w 90"/>
                    <a:gd name="T11" fmla="*/ 203378 h 78"/>
                    <a:gd name="T12" fmla="*/ 296138 w 90"/>
                    <a:gd name="T13" fmla="*/ 189284 h 78"/>
                    <a:gd name="T14" fmla="*/ 307106 w 90"/>
                    <a:gd name="T15" fmla="*/ 183608 h 78"/>
                    <a:gd name="T16" fmla="*/ 310556 w 90"/>
                    <a:gd name="T17" fmla="*/ 183608 h 78"/>
                    <a:gd name="T18" fmla="*/ 313899 w 90"/>
                    <a:gd name="T19" fmla="*/ 167302 h 78"/>
                    <a:gd name="T20" fmla="*/ 310556 w 90"/>
                    <a:gd name="T21" fmla="*/ 164550 h 78"/>
                    <a:gd name="T22" fmla="*/ 307106 w 90"/>
                    <a:gd name="T23" fmla="*/ 161656 h 78"/>
                    <a:gd name="T24" fmla="*/ 303631 w 90"/>
                    <a:gd name="T25" fmla="*/ 164550 h 78"/>
                    <a:gd name="T26" fmla="*/ 292816 w 90"/>
                    <a:gd name="T27" fmla="*/ 153773 h 78"/>
                    <a:gd name="T28" fmla="*/ 296138 w 90"/>
                    <a:gd name="T29" fmla="*/ 148127 h 78"/>
                    <a:gd name="T30" fmla="*/ 292816 w 90"/>
                    <a:gd name="T31" fmla="*/ 142573 h 78"/>
                    <a:gd name="T32" fmla="*/ 275709 w 90"/>
                    <a:gd name="T33" fmla="*/ 126150 h 78"/>
                    <a:gd name="T34" fmla="*/ 257968 w 90"/>
                    <a:gd name="T35" fmla="*/ 117698 h 78"/>
                    <a:gd name="T36" fmla="*/ 247674 w 90"/>
                    <a:gd name="T37" fmla="*/ 104169 h 78"/>
                    <a:gd name="T38" fmla="*/ 257968 w 90"/>
                    <a:gd name="T39" fmla="*/ 93538 h 78"/>
                    <a:gd name="T40" fmla="*/ 257968 w 90"/>
                    <a:gd name="T41" fmla="*/ 82216 h 78"/>
                    <a:gd name="T42" fmla="*/ 244332 w 90"/>
                    <a:gd name="T43" fmla="*/ 74358 h 78"/>
                    <a:gd name="T44" fmla="*/ 237539 w 90"/>
                    <a:gd name="T45" fmla="*/ 79439 h 78"/>
                    <a:gd name="T46" fmla="*/ 226596 w 90"/>
                    <a:gd name="T47" fmla="*/ 60240 h 78"/>
                    <a:gd name="T48" fmla="*/ 209484 w 90"/>
                    <a:gd name="T49" fmla="*/ 49605 h 78"/>
                    <a:gd name="T50" fmla="*/ 195193 w 90"/>
                    <a:gd name="T51" fmla="*/ 35506 h 78"/>
                    <a:gd name="T52" fmla="*/ 191748 w 90"/>
                    <a:gd name="T53" fmla="*/ 16306 h 78"/>
                    <a:gd name="T54" fmla="*/ 191748 w 90"/>
                    <a:gd name="T55" fmla="*/ 10752 h 78"/>
                    <a:gd name="T56" fmla="*/ 0 w 90"/>
                    <a:gd name="T57" fmla="*/ 5671 h 78"/>
                    <a:gd name="T58" fmla="*/ 6818 w 90"/>
                    <a:gd name="T59" fmla="*/ 13529 h 78"/>
                    <a:gd name="T60" fmla="*/ 17766 w 90"/>
                    <a:gd name="T61" fmla="*/ 24754 h 78"/>
                    <a:gd name="T62" fmla="*/ 17766 w 90"/>
                    <a:gd name="T63" fmla="*/ 30405 h 78"/>
                    <a:gd name="T64" fmla="*/ 38190 w 90"/>
                    <a:gd name="T65" fmla="*/ 43934 h 78"/>
                    <a:gd name="T66" fmla="*/ 31372 w 90"/>
                    <a:gd name="T67" fmla="*/ 54686 h 78"/>
                    <a:gd name="T68" fmla="*/ 38190 w 90"/>
                    <a:gd name="T69" fmla="*/ 60240 h 78"/>
                    <a:gd name="T70" fmla="*/ 44983 w 90"/>
                    <a:gd name="T71" fmla="*/ 71581 h 78"/>
                    <a:gd name="T72" fmla="*/ 52614 w 90"/>
                    <a:gd name="T73" fmla="*/ 74358 h 78"/>
                    <a:gd name="T74" fmla="*/ 55956 w 90"/>
                    <a:gd name="T75" fmla="*/ 197732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84" name="Freeform 35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72580 w 99"/>
                    <a:gd name="T1" fmla="*/ 135827 h 51"/>
                    <a:gd name="T2" fmla="*/ 69051 w 99"/>
                    <a:gd name="T3" fmla="*/ 130105 h 51"/>
                    <a:gd name="T4" fmla="*/ 79560 w 99"/>
                    <a:gd name="T5" fmla="*/ 130105 h 51"/>
                    <a:gd name="T6" fmla="*/ 290113 w 99"/>
                    <a:gd name="T7" fmla="*/ 113583 h 51"/>
                    <a:gd name="T8" fmla="*/ 308426 w 99"/>
                    <a:gd name="T9" fmla="*/ 105669 h 51"/>
                    <a:gd name="T10" fmla="*/ 322490 w 99"/>
                    <a:gd name="T11" fmla="*/ 97183 h 51"/>
                    <a:gd name="T12" fmla="*/ 322490 w 99"/>
                    <a:gd name="T13" fmla="*/ 91486 h 51"/>
                    <a:gd name="T14" fmla="*/ 326735 w 99"/>
                    <a:gd name="T15" fmla="*/ 85768 h 51"/>
                    <a:gd name="T16" fmla="*/ 359138 w 99"/>
                    <a:gd name="T17" fmla="*/ 63671 h 51"/>
                    <a:gd name="T18" fmla="*/ 355717 w 99"/>
                    <a:gd name="T19" fmla="*/ 60761 h 51"/>
                    <a:gd name="T20" fmla="*/ 352163 w 99"/>
                    <a:gd name="T21" fmla="*/ 58544 h 51"/>
                    <a:gd name="T22" fmla="*/ 344384 w 99"/>
                    <a:gd name="T23" fmla="*/ 55634 h 51"/>
                    <a:gd name="T24" fmla="*/ 340829 w 99"/>
                    <a:gd name="T25" fmla="*/ 55634 h 51"/>
                    <a:gd name="T26" fmla="*/ 326735 w 99"/>
                    <a:gd name="T27" fmla="*/ 38639 h 51"/>
                    <a:gd name="T28" fmla="*/ 322490 w 99"/>
                    <a:gd name="T29" fmla="*/ 33517 h 51"/>
                    <a:gd name="T30" fmla="*/ 322490 w 99"/>
                    <a:gd name="T31" fmla="*/ 22122 h 51"/>
                    <a:gd name="T32" fmla="*/ 315541 w 99"/>
                    <a:gd name="T33" fmla="*/ 19310 h 51"/>
                    <a:gd name="T34" fmla="*/ 305001 w 99"/>
                    <a:gd name="T35" fmla="*/ 11395 h 51"/>
                    <a:gd name="T36" fmla="*/ 297201 w 99"/>
                    <a:gd name="T37" fmla="*/ 11395 h 51"/>
                    <a:gd name="T38" fmla="*/ 293647 w 99"/>
                    <a:gd name="T39" fmla="*/ 16517 h 51"/>
                    <a:gd name="T40" fmla="*/ 283138 w 99"/>
                    <a:gd name="T41" fmla="*/ 16517 h 51"/>
                    <a:gd name="T42" fmla="*/ 271778 w 99"/>
                    <a:gd name="T43" fmla="*/ 16517 h 51"/>
                    <a:gd name="T44" fmla="*/ 257710 w 99"/>
                    <a:gd name="T45" fmla="*/ 13612 h 51"/>
                    <a:gd name="T46" fmla="*/ 239504 w 99"/>
                    <a:gd name="T47" fmla="*/ 11395 h 51"/>
                    <a:gd name="T48" fmla="*/ 228866 w 99"/>
                    <a:gd name="T49" fmla="*/ 0 h 51"/>
                    <a:gd name="T50" fmla="*/ 221196 w 99"/>
                    <a:gd name="T51" fmla="*/ 2788 h 51"/>
                    <a:gd name="T52" fmla="*/ 210527 w 99"/>
                    <a:gd name="T53" fmla="*/ 0 h 51"/>
                    <a:gd name="T54" fmla="*/ 210527 w 99"/>
                    <a:gd name="T55" fmla="*/ 5698 h 51"/>
                    <a:gd name="T56" fmla="*/ 210527 w 99"/>
                    <a:gd name="T57" fmla="*/ 16517 h 51"/>
                    <a:gd name="T58" fmla="*/ 199328 w 99"/>
                    <a:gd name="T59" fmla="*/ 22122 h 51"/>
                    <a:gd name="T60" fmla="*/ 185238 w 99"/>
                    <a:gd name="T61" fmla="*/ 22122 h 51"/>
                    <a:gd name="T62" fmla="*/ 166925 w 99"/>
                    <a:gd name="T63" fmla="*/ 50034 h 51"/>
                    <a:gd name="T64" fmla="*/ 152171 w 99"/>
                    <a:gd name="T65" fmla="*/ 58544 h 51"/>
                    <a:gd name="T66" fmla="*/ 141502 w 99"/>
                    <a:gd name="T67" fmla="*/ 52847 h 51"/>
                    <a:gd name="T68" fmla="*/ 134522 w 99"/>
                    <a:gd name="T69" fmla="*/ 66459 h 51"/>
                    <a:gd name="T70" fmla="*/ 126717 w 99"/>
                    <a:gd name="T71" fmla="*/ 66459 h 51"/>
                    <a:gd name="T72" fmla="*/ 116208 w 99"/>
                    <a:gd name="T73" fmla="*/ 63671 h 51"/>
                    <a:gd name="T74" fmla="*/ 109099 w 99"/>
                    <a:gd name="T75" fmla="*/ 72156 h 51"/>
                    <a:gd name="T76" fmla="*/ 94345 w 99"/>
                    <a:gd name="T77" fmla="*/ 66459 h 51"/>
                    <a:gd name="T78" fmla="*/ 72580 w 99"/>
                    <a:gd name="T79" fmla="*/ 69368 h 51"/>
                    <a:gd name="T80" fmla="*/ 72580 w 99"/>
                    <a:gd name="T81" fmla="*/ 74944 h 51"/>
                    <a:gd name="T82" fmla="*/ 65496 w 99"/>
                    <a:gd name="T83" fmla="*/ 74944 h 51"/>
                    <a:gd name="T84" fmla="*/ 65496 w 99"/>
                    <a:gd name="T85" fmla="*/ 74944 h 51"/>
                    <a:gd name="T86" fmla="*/ 61942 w 99"/>
                    <a:gd name="T87" fmla="*/ 82976 h 51"/>
                    <a:gd name="T88" fmla="*/ 61942 w 99"/>
                    <a:gd name="T89" fmla="*/ 82976 h 51"/>
                    <a:gd name="T90" fmla="*/ 65496 w 99"/>
                    <a:gd name="T91" fmla="*/ 91486 h 51"/>
                    <a:gd name="T92" fmla="*/ 43602 w 99"/>
                    <a:gd name="T93" fmla="*/ 94278 h 51"/>
                    <a:gd name="T94" fmla="*/ 47157 w 99"/>
                    <a:gd name="T95" fmla="*/ 110795 h 51"/>
                    <a:gd name="T96" fmla="*/ 36648 w 99"/>
                    <a:gd name="T97" fmla="*/ 108007 h 51"/>
                    <a:gd name="T98" fmla="*/ 21868 w 99"/>
                    <a:gd name="T99" fmla="*/ 105669 h 51"/>
                    <a:gd name="T100" fmla="*/ 14754 w 99"/>
                    <a:gd name="T101" fmla="*/ 116493 h 51"/>
                    <a:gd name="T102" fmla="*/ 14754 w 99"/>
                    <a:gd name="T103" fmla="*/ 116493 h 51"/>
                    <a:gd name="T104" fmla="*/ 18314 w 99"/>
                    <a:gd name="T105" fmla="*/ 122191 h 51"/>
                    <a:gd name="T106" fmla="*/ 10535 w 99"/>
                    <a:gd name="T107" fmla="*/ 135827 h 51"/>
                    <a:gd name="T108" fmla="*/ 3555 w 99"/>
                    <a:gd name="T109" fmla="*/ 135827 h 51"/>
                    <a:gd name="T110" fmla="*/ 0 w 99"/>
                    <a:gd name="T111" fmla="*/ 141525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85" name="Freeform 36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389500 w 111"/>
                    <a:gd name="T1" fmla="*/ 0 h 39"/>
                    <a:gd name="T2" fmla="*/ 311939 w 111"/>
                    <a:gd name="T3" fmla="*/ 8448 h 39"/>
                    <a:gd name="T4" fmla="*/ 305108 w 111"/>
                    <a:gd name="T5" fmla="*/ 10752 h 39"/>
                    <a:gd name="T6" fmla="*/ 109061 w 111"/>
                    <a:gd name="T7" fmla="*/ 24754 h 39"/>
                    <a:gd name="T8" fmla="*/ 109061 w 111"/>
                    <a:gd name="T9" fmla="*/ 21977 h 39"/>
                    <a:gd name="T10" fmla="*/ 98090 w 111"/>
                    <a:gd name="T11" fmla="*/ 24754 h 39"/>
                    <a:gd name="T12" fmla="*/ 101442 w 111"/>
                    <a:gd name="T13" fmla="*/ 27628 h 39"/>
                    <a:gd name="T14" fmla="*/ 101442 w 111"/>
                    <a:gd name="T15" fmla="*/ 30405 h 39"/>
                    <a:gd name="T16" fmla="*/ 31501 w 111"/>
                    <a:gd name="T17" fmla="*/ 35506 h 39"/>
                    <a:gd name="T18" fmla="*/ 28149 w 111"/>
                    <a:gd name="T19" fmla="*/ 41157 h 39"/>
                    <a:gd name="T20" fmla="*/ 24665 w 111"/>
                    <a:gd name="T21" fmla="*/ 49605 h 39"/>
                    <a:gd name="T22" fmla="*/ 28149 w 111"/>
                    <a:gd name="T23" fmla="*/ 52382 h 39"/>
                    <a:gd name="T24" fmla="*/ 24665 w 111"/>
                    <a:gd name="T25" fmla="*/ 60240 h 39"/>
                    <a:gd name="T26" fmla="*/ 24665 w 111"/>
                    <a:gd name="T27" fmla="*/ 60240 h 39"/>
                    <a:gd name="T28" fmla="*/ 24665 w 111"/>
                    <a:gd name="T29" fmla="*/ 63134 h 39"/>
                    <a:gd name="T30" fmla="*/ 21313 w 111"/>
                    <a:gd name="T31" fmla="*/ 68687 h 39"/>
                    <a:gd name="T32" fmla="*/ 17833 w 111"/>
                    <a:gd name="T33" fmla="*/ 71581 h 39"/>
                    <a:gd name="T34" fmla="*/ 13668 w 111"/>
                    <a:gd name="T35" fmla="*/ 82216 h 39"/>
                    <a:gd name="T36" fmla="*/ 6836 w 111"/>
                    <a:gd name="T37" fmla="*/ 87887 h 39"/>
                    <a:gd name="T38" fmla="*/ 6836 w 111"/>
                    <a:gd name="T39" fmla="*/ 96315 h 39"/>
                    <a:gd name="T40" fmla="*/ 6836 w 111"/>
                    <a:gd name="T41" fmla="*/ 104169 h 39"/>
                    <a:gd name="T42" fmla="*/ 6836 w 111"/>
                    <a:gd name="T43" fmla="*/ 104169 h 39"/>
                    <a:gd name="T44" fmla="*/ 0 w 111"/>
                    <a:gd name="T45" fmla="*/ 107067 h 39"/>
                    <a:gd name="T46" fmla="*/ 101442 w 111"/>
                    <a:gd name="T47" fmla="*/ 101416 h 39"/>
                    <a:gd name="T48" fmla="*/ 228331 w 111"/>
                    <a:gd name="T49" fmla="*/ 93538 h 39"/>
                    <a:gd name="T50" fmla="*/ 273607 w 111"/>
                    <a:gd name="T51" fmla="*/ 87887 h 39"/>
                    <a:gd name="T52" fmla="*/ 276959 w 111"/>
                    <a:gd name="T53" fmla="*/ 76663 h 39"/>
                    <a:gd name="T54" fmla="*/ 280438 w 111"/>
                    <a:gd name="T55" fmla="*/ 76663 h 39"/>
                    <a:gd name="T56" fmla="*/ 280438 w 111"/>
                    <a:gd name="T57" fmla="*/ 76663 h 39"/>
                    <a:gd name="T58" fmla="*/ 283790 w 111"/>
                    <a:gd name="T59" fmla="*/ 74358 h 39"/>
                    <a:gd name="T60" fmla="*/ 287956 w 111"/>
                    <a:gd name="T61" fmla="*/ 71581 h 39"/>
                    <a:gd name="T62" fmla="*/ 283790 w 111"/>
                    <a:gd name="T63" fmla="*/ 68687 h 39"/>
                    <a:gd name="T64" fmla="*/ 287956 w 111"/>
                    <a:gd name="T65" fmla="*/ 65911 h 39"/>
                    <a:gd name="T66" fmla="*/ 291440 w 111"/>
                    <a:gd name="T67" fmla="*/ 63134 h 39"/>
                    <a:gd name="T68" fmla="*/ 301756 w 111"/>
                    <a:gd name="T69" fmla="*/ 60240 h 39"/>
                    <a:gd name="T70" fmla="*/ 311939 w 111"/>
                    <a:gd name="T71" fmla="*/ 57463 h 39"/>
                    <a:gd name="T72" fmla="*/ 322911 w 111"/>
                    <a:gd name="T73" fmla="*/ 49605 h 39"/>
                    <a:gd name="T74" fmla="*/ 326395 w 111"/>
                    <a:gd name="T75" fmla="*/ 49605 h 39"/>
                    <a:gd name="T76" fmla="*/ 333227 w 111"/>
                    <a:gd name="T77" fmla="*/ 43934 h 39"/>
                    <a:gd name="T78" fmla="*/ 336711 w 111"/>
                    <a:gd name="T79" fmla="*/ 38283 h 39"/>
                    <a:gd name="T80" fmla="*/ 336711 w 111"/>
                    <a:gd name="T81" fmla="*/ 38283 h 39"/>
                    <a:gd name="T82" fmla="*/ 340063 w 111"/>
                    <a:gd name="T83" fmla="*/ 38283 h 39"/>
                    <a:gd name="T84" fmla="*/ 343548 w 111"/>
                    <a:gd name="T85" fmla="*/ 38283 h 39"/>
                    <a:gd name="T86" fmla="*/ 343548 w 111"/>
                    <a:gd name="T87" fmla="*/ 35506 h 39"/>
                    <a:gd name="T88" fmla="*/ 347580 w 111"/>
                    <a:gd name="T89" fmla="*/ 32729 h 39"/>
                    <a:gd name="T90" fmla="*/ 347580 w 111"/>
                    <a:gd name="T91" fmla="*/ 32729 h 39"/>
                    <a:gd name="T92" fmla="*/ 351060 w 111"/>
                    <a:gd name="T93" fmla="*/ 35506 h 39"/>
                    <a:gd name="T94" fmla="*/ 354545 w 111"/>
                    <a:gd name="T95" fmla="*/ 32729 h 39"/>
                    <a:gd name="T96" fmla="*/ 354545 w 111"/>
                    <a:gd name="T97" fmla="*/ 32729 h 39"/>
                    <a:gd name="T98" fmla="*/ 361376 w 111"/>
                    <a:gd name="T99" fmla="*/ 27628 h 39"/>
                    <a:gd name="T100" fmla="*/ 364728 w 111"/>
                    <a:gd name="T101" fmla="*/ 27628 h 39"/>
                    <a:gd name="T102" fmla="*/ 371564 w 111"/>
                    <a:gd name="T103" fmla="*/ 27628 h 39"/>
                    <a:gd name="T104" fmla="*/ 382535 w 111"/>
                    <a:gd name="T105" fmla="*/ 16306 h 39"/>
                    <a:gd name="T106" fmla="*/ 386020 w 111"/>
                    <a:gd name="T107" fmla="*/ 13529 h 39"/>
                    <a:gd name="T108" fmla="*/ 389500 w 111"/>
                    <a:gd name="T109" fmla="*/ 10752 h 39"/>
                    <a:gd name="T110" fmla="*/ 389500 w 111"/>
                    <a:gd name="T111" fmla="*/ 8448 h 39"/>
                    <a:gd name="T112" fmla="*/ 389500 w 111"/>
                    <a:gd name="T113" fmla="*/ 2777 h 39"/>
                    <a:gd name="T114" fmla="*/ 389500 w 111"/>
                    <a:gd name="T115" fmla="*/ 0 h 39"/>
                    <a:gd name="T116" fmla="*/ 389500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86" name="Freeform 37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8411 h 83"/>
                    <a:gd name="T2" fmla="*/ 3533 w 52"/>
                    <a:gd name="T3" fmla="*/ 13483 h 83"/>
                    <a:gd name="T4" fmla="*/ 0 w 52"/>
                    <a:gd name="T5" fmla="*/ 150376 h 83"/>
                    <a:gd name="T6" fmla="*/ 0 w 52"/>
                    <a:gd name="T7" fmla="*/ 155443 h 83"/>
                    <a:gd name="T8" fmla="*/ 10413 w 52"/>
                    <a:gd name="T9" fmla="*/ 223962 h 83"/>
                    <a:gd name="T10" fmla="*/ 14634 w 52"/>
                    <a:gd name="T11" fmla="*/ 223962 h 83"/>
                    <a:gd name="T12" fmla="*/ 18141 w 52"/>
                    <a:gd name="T13" fmla="*/ 221192 h 83"/>
                    <a:gd name="T14" fmla="*/ 25047 w 52"/>
                    <a:gd name="T15" fmla="*/ 223962 h 83"/>
                    <a:gd name="T16" fmla="*/ 28554 w 52"/>
                    <a:gd name="T17" fmla="*/ 221192 h 83"/>
                    <a:gd name="T18" fmla="*/ 28554 w 52"/>
                    <a:gd name="T19" fmla="*/ 210460 h 83"/>
                    <a:gd name="T20" fmla="*/ 31953 w 52"/>
                    <a:gd name="T21" fmla="*/ 204916 h 83"/>
                    <a:gd name="T22" fmla="*/ 35460 w 52"/>
                    <a:gd name="T23" fmla="*/ 210460 h 83"/>
                    <a:gd name="T24" fmla="*/ 35460 w 52"/>
                    <a:gd name="T25" fmla="*/ 213351 h 83"/>
                    <a:gd name="T26" fmla="*/ 38992 w 52"/>
                    <a:gd name="T27" fmla="*/ 218301 h 83"/>
                    <a:gd name="T28" fmla="*/ 46561 w 52"/>
                    <a:gd name="T29" fmla="*/ 226712 h 83"/>
                    <a:gd name="T30" fmla="*/ 50093 w 52"/>
                    <a:gd name="T31" fmla="*/ 226712 h 83"/>
                    <a:gd name="T32" fmla="*/ 53467 w 52"/>
                    <a:gd name="T33" fmla="*/ 226712 h 83"/>
                    <a:gd name="T34" fmla="*/ 60506 w 52"/>
                    <a:gd name="T35" fmla="*/ 221192 h 83"/>
                    <a:gd name="T36" fmla="*/ 60506 w 52"/>
                    <a:gd name="T37" fmla="*/ 221192 h 83"/>
                    <a:gd name="T38" fmla="*/ 63905 w 52"/>
                    <a:gd name="T39" fmla="*/ 218301 h 83"/>
                    <a:gd name="T40" fmla="*/ 63905 w 52"/>
                    <a:gd name="T41" fmla="*/ 218301 h 83"/>
                    <a:gd name="T42" fmla="*/ 63905 w 52"/>
                    <a:gd name="T43" fmla="*/ 216121 h 83"/>
                    <a:gd name="T44" fmla="*/ 60506 w 52"/>
                    <a:gd name="T45" fmla="*/ 216121 h 83"/>
                    <a:gd name="T46" fmla="*/ 60506 w 52"/>
                    <a:gd name="T47" fmla="*/ 213351 h 83"/>
                    <a:gd name="T48" fmla="*/ 63905 w 52"/>
                    <a:gd name="T49" fmla="*/ 210460 h 83"/>
                    <a:gd name="T50" fmla="*/ 63905 w 52"/>
                    <a:gd name="T51" fmla="*/ 207685 h 83"/>
                    <a:gd name="T52" fmla="*/ 56999 w 52"/>
                    <a:gd name="T53" fmla="*/ 204916 h 83"/>
                    <a:gd name="T54" fmla="*/ 56999 w 52"/>
                    <a:gd name="T55" fmla="*/ 204916 h 83"/>
                    <a:gd name="T56" fmla="*/ 53467 w 52"/>
                    <a:gd name="T57" fmla="*/ 204916 h 83"/>
                    <a:gd name="T58" fmla="*/ 50093 w 52"/>
                    <a:gd name="T59" fmla="*/ 199274 h 83"/>
                    <a:gd name="T60" fmla="*/ 50093 w 52"/>
                    <a:gd name="T61" fmla="*/ 196505 h 83"/>
                    <a:gd name="T62" fmla="*/ 50093 w 52"/>
                    <a:gd name="T63" fmla="*/ 194207 h 83"/>
                    <a:gd name="T64" fmla="*/ 50093 w 52"/>
                    <a:gd name="T65" fmla="*/ 194207 h 83"/>
                    <a:gd name="T66" fmla="*/ 50093 w 52"/>
                    <a:gd name="T67" fmla="*/ 191433 h 83"/>
                    <a:gd name="T68" fmla="*/ 185606 w 52"/>
                    <a:gd name="T69" fmla="*/ 180130 h 83"/>
                    <a:gd name="T70" fmla="*/ 185606 w 52"/>
                    <a:gd name="T71" fmla="*/ 177361 h 83"/>
                    <a:gd name="T72" fmla="*/ 178695 w 52"/>
                    <a:gd name="T73" fmla="*/ 172289 h 83"/>
                    <a:gd name="T74" fmla="*/ 178695 w 52"/>
                    <a:gd name="T75" fmla="*/ 158334 h 83"/>
                    <a:gd name="T76" fmla="*/ 170972 w 52"/>
                    <a:gd name="T77" fmla="*/ 150376 h 83"/>
                    <a:gd name="T78" fmla="*/ 170972 w 52"/>
                    <a:gd name="T79" fmla="*/ 141965 h 83"/>
                    <a:gd name="T80" fmla="*/ 175162 w 52"/>
                    <a:gd name="T81" fmla="*/ 136421 h 83"/>
                    <a:gd name="T82" fmla="*/ 175162 w 52"/>
                    <a:gd name="T83" fmla="*/ 128579 h 83"/>
                    <a:gd name="T84" fmla="*/ 178695 w 52"/>
                    <a:gd name="T85" fmla="*/ 122938 h 83"/>
                    <a:gd name="T86" fmla="*/ 182073 w 52"/>
                    <a:gd name="T87" fmla="*/ 122938 h 83"/>
                    <a:gd name="T88" fmla="*/ 175162 w 52"/>
                    <a:gd name="T89" fmla="*/ 120168 h 83"/>
                    <a:gd name="T90" fmla="*/ 178695 w 52"/>
                    <a:gd name="T91" fmla="*/ 114502 h 83"/>
                    <a:gd name="T92" fmla="*/ 175162 w 52"/>
                    <a:gd name="T93" fmla="*/ 112205 h 83"/>
                    <a:gd name="T94" fmla="*/ 170972 w 52"/>
                    <a:gd name="T95" fmla="*/ 109435 h 83"/>
                    <a:gd name="T96" fmla="*/ 167465 w 52"/>
                    <a:gd name="T97" fmla="*/ 106661 h 83"/>
                    <a:gd name="T98" fmla="*/ 164066 w 52"/>
                    <a:gd name="T99" fmla="*/ 101024 h 83"/>
                    <a:gd name="T100" fmla="*/ 160559 w 52"/>
                    <a:gd name="T101" fmla="*/ 98250 h 83"/>
                    <a:gd name="T102" fmla="*/ 128607 w 52"/>
                    <a:gd name="T103" fmla="*/ 0 h 83"/>
                    <a:gd name="T104" fmla="*/ 0 w 52"/>
                    <a:gd name="T105" fmla="*/ 8411 h 83"/>
                    <a:gd name="T106" fmla="*/ 0 w 52"/>
                    <a:gd name="T107" fmla="*/ 8411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87" name="Freeform 38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6859 w 119"/>
                    <a:gd name="T1" fmla="*/ 113583 h 51"/>
                    <a:gd name="T2" fmla="*/ 14558 w 119"/>
                    <a:gd name="T3" fmla="*/ 108007 h 51"/>
                    <a:gd name="T4" fmla="*/ 17921 w 119"/>
                    <a:gd name="T5" fmla="*/ 99976 h 51"/>
                    <a:gd name="T6" fmla="*/ 49712 w 119"/>
                    <a:gd name="T7" fmla="*/ 85768 h 51"/>
                    <a:gd name="T8" fmla="*/ 63563 w 119"/>
                    <a:gd name="T9" fmla="*/ 74944 h 51"/>
                    <a:gd name="T10" fmla="*/ 71129 w 119"/>
                    <a:gd name="T11" fmla="*/ 74944 h 51"/>
                    <a:gd name="T12" fmla="*/ 74625 w 119"/>
                    <a:gd name="T13" fmla="*/ 69368 h 51"/>
                    <a:gd name="T14" fmla="*/ 81484 w 119"/>
                    <a:gd name="T15" fmla="*/ 69368 h 51"/>
                    <a:gd name="T16" fmla="*/ 99404 w 119"/>
                    <a:gd name="T17" fmla="*/ 63671 h 51"/>
                    <a:gd name="T18" fmla="*/ 116643 w 119"/>
                    <a:gd name="T19" fmla="*/ 47124 h 51"/>
                    <a:gd name="T20" fmla="*/ 116643 w 119"/>
                    <a:gd name="T21" fmla="*/ 35851 h 51"/>
                    <a:gd name="T22" fmla="*/ 131196 w 119"/>
                    <a:gd name="T23" fmla="*/ 35851 h 51"/>
                    <a:gd name="T24" fmla="*/ 148435 w 119"/>
                    <a:gd name="T25" fmla="*/ 33517 h 51"/>
                    <a:gd name="T26" fmla="*/ 399770 w 119"/>
                    <a:gd name="T27" fmla="*/ 2788 h 51"/>
                    <a:gd name="T28" fmla="*/ 403261 w 119"/>
                    <a:gd name="T29" fmla="*/ 5698 h 51"/>
                    <a:gd name="T30" fmla="*/ 410807 w 119"/>
                    <a:gd name="T31" fmla="*/ 13612 h 51"/>
                    <a:gd name="T32" fmla="*/ 410807 w 119"/>
                    <a:gd name="T33" fmla="*/ 16517 h 51"/>
                    <a:gd name="T34" fmla="*/ 403261 w 119"/>
                    <a:gd name="T35" fmla="*/ 13612 h 51"/>
                    <a:gd name="T36" fmla="*/ 399770 w 119"/>
                    <a:gd name="T37" fmla="*/ 16517 h 51"/>
                    <a:gd name="T38" fmla="*/ 385894 w 119"/>
                    <a:gd name="T39" fmla="*/ 22122 h 51"/>
                    <a:gd name="T40" fmla="*/ 371495 w 119"/>
                    <a:gd name="T41" fmla="*/ 30725 h 51"/>
                    <a:gd name="T42" fmla="*/ 374858 w 119"/>
                    <a:gd name="T43" fmla="*/ 33517 h 51"/>
                    <a:gd name="T44" fmla="*/ 396274 w 119"/>
                    <a:gd name="T45" fmla="*/ 25027 h 51"/>
                    <a:gd name="T46" fmla="*/ 403261 w 119"/>
                    <a:gd name="T47" fmla="*/ 30725 h 51"/>
                    <a:gd name="T48" fmla="*/ 406655 w 119"/>
                    <a:gd name="T49" fmla="*/ 30725 h 51"/>
                    <a:gd name="T50" fmla="*/ 417691 w 119"/>
                    <a:gd name="T51" fmla="*/ 25027 h 51"/>
                    <a:gd name="T52" fmla="*/ 421182 w 119"/>
                    <a:gd name="T53" fmla="*/ 38639 h 51"/>
                    <a:gd name="T54" fmla="*/ 414328 w 119"/>
                    <a:gd name="T55" fmla="*/ 47124 h 51"/>
                    <a:gd name="T56" fmla="*/ 403261 w 119"/>
                    <a:gd name="T57" fmla="*/ 52847 h 51"/>
                    <a:gd name="T58" fmla="*/ 389390 w 119"/>
                    <a:gd name="T59" fmla="*/ 55634 h 51"/>
                    <a:gd name="T60" fmla="*/ 385894 w 119"/>
                    <a:gd name="T61" fmla="*/ 52847 h 51"/>
                    <a:gd name="T62" fmla="*/ 382532 w 119"/>
                    <a:gd name="T63" fmla="*/ 50034 h 51"/>
                    <a:gd name="T64" fmla="*/ 382532 w 119"/>
                    <a:gd name="T65" fmla="*/ 58544 h 51"/>
                    <a:gd name="T66" fmla="*/ 385894 w 119"/>
                    <a:gd name="T67" fmla="*/ 60761 h 51"/>
                    <a:gd name="T68" fmla="*/ 389390 w 119"/>
                    <a:gd name="T69" fmla="*/ 66459 h 51"/>
                    <a:gd name="T70" fmla="*/ 371495 w 119"/>
                    <a:gd name="T71" fmla="*/ 74944 h 51"/>
                    <a:gd name="T72" fmla="*/ 371495 w 119"/>
                    <a:gd name="T73" fmla="*/ 80642 h 51"/>
                    <a:gd name="T74" fmla="*/ 396274 w 119"/>
                    <a:gd name="T75" fmla="*/ 74944 h 51"/>
                    <a:gd name="T76" fmla="*/ 403261 w 119"/>
                    <a:gd name="T77" fmla="*/ 74944 h 51"/>
                    <a:gd name="T78" fmla="*/ 385894 w 119"/>
                    <a:gd name="T79" fmla="*/ 88673 h 51"/>
                    <a:gd name="T80" fmla="*/ 364611 w 119"/>
                    <a:gd name="T81" fmla="*/ 99976 h 51"/>
                    <a:gd name="T82" fmla="*/ 361115 w 119"/>
                    <a:gd name="T83" fmla="*/ 102881 h 51"/>
                    <a:gd name="T84" fmla="*/ 339703 w 119"/>
                    <a:gd name="T85" fmla="*/ 122191 h 51"/>
                    <a:gd name="T86" fmla="*/ 329323 w 119"/>
                    <a:gd name="T87" fmla="*/ 138615 h 51"/>
                    <a:gd name="T88" fmla="*/ 244477 w 119"/>
                    <a:gd name="T89" fmla="*/ 108007 h 51"/>
                    <a:gd name="T90" fmla="*/ 176710 w 119"/>
                    <a:gd name="T91" fmla="*/ 99976 h 51"/>
                    <a:gd name="T92" fmla="*/ 173348 w 119"/>
                    <a:gd name="T93" fmla="*/ 99976 h 51"/>
                    <a:gd name="T94" fmla="*/ 106263 w 119"/>
                    <a:gd name="T95" fmla="*/ 102881 h 51"/>
                    <a:gd name="T96" fmla="*/ 91864 w 119"/>
                    <a:gd name="T97" fmla="*/ 110795 h 51"/>
                    <a:gd name="T98" fmla="*/ 0 w 119"/>
                    <a:gd name="T99" fmla="*/ 125003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88" name="Freeform 39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8446 h 62"/>
                    <a:gd name="T2" fmla="*/ 217211 w 67"/>
                    <a:gd name="T3" fmla="*/ 0 h 62"/>
                    <a:gd name="T4" fmla="*/ 217211 w 67"/>
                    <a:gd name="T5" fmla="*/ 2776 h 62"/>
                    <a:gd name="T6" fmla="*/ 220764 w 67"/>
                    <a:gd name="T7" fmla="*/ 5670 h 62"/>
                    <a:gd name="T8" fmla="*/ 224317 w 67"/>
                    <a:gd name="T9" fmla="*/ 8446 h 62"/>
                    <a:gd name="T10" fmla="*/ 220764 w 67"/>
                    <a:gd name="T11" fmla="*/ 13522 h 62"/>
                    <a:gd name="T12" fmla="*/ 217211 w 67"/>
                    <a:gd name="T13" fmla="*/ 16298 h 62"/>
                    <a:gd name="T14" fmla="*/ 210265 w 67"/>
                    <a:gd name="T15" fmla="*/ 21949 h 62"/>
                    <a:gd name="T16" fmla="*/ 210265 w 67"/>
                    <a:gd name="T17" fmla="*/ 24725 h 62"/>
                    <a:gd name="T18" fmla="*/ 242478 w 67"/>
                    <a:gd name="T19" fmla="*/ 24725 h 62"/>
                    <a:gd name="T20" fmla="*/ 242478 w 67"/>
                    <a:gd name="T21" fmla="*/ 24725 h 62"/>
                    <a:gd name="T22" fmla="*/ 242478 w 67"/>
                    <a:gd name="T23" fmla="*/ 27618 h 62"/>
                    <a:gd name="T24" fmla="*/ 239059 w 67"/>
                    <a:gd name="T25" fmla="*/ 32694 h 62"/>
                    <a:gd name="T26" fmla="*/ 235506 w 67"/>
                    <a:gd name="T27" fmla="*/ 35470 h 62"/>
                    <a:gd name="T28" fmla="*/ 231979 w 67"/>
                    <a:gd name="T29" fmla="*/ 46693 h 62"/>
                    <a:gd name="T30" fmla="*/ 224317 w 67"/>
                    <a:gd name="T31" fmla="*/ 52363 h 62"/>
                    <a:gd name="T32" fmla="*/ 224317 w 67"/>
                    <a:gd name="T33" fmla="*/ 60220 h 62"/>
                    <a:gd name="T34" fmla="*/ 224317 w 67"/>
                    <a:gd name="T35" fmla="*/ 68642 h 62"/>
                    <a:gd name="T36" fmla="*/ 224317 w 67"/>
                    <a:gd name="T37" fmla="*/ 68642 h 62"/>
                    <a:gd name="T38" fmla="*/ 217211 w 67"/>
                    <a:gd name="T39" fmla="*/ 71535 h 62"/>
                    <a:gd name="T40" fmla="*/ 217211 w 67"/>
                    <a:gd name="T41" fmla="*/ 74311 h 62"/>
                    <a:gd name="T42" fmla="*/ 206712 w 67"/>
                    <a:gd name="T43" fmla="*/ 79387 h 62"/>
                    <a:gd name="T44" fmla="*/ 206712 w 67"/>
                    <a:gd name="T45" fmla="*/ 87833 h 62"/>
                    <a:gd name="T46" fmla="*/ 206712 w 67"/>
                    <a:gd name="T47" fmla="*/ 95690 h 62"/>
                    <a:gd name="T48" fmla="*/ 202469 w 67"/>
                    <a:gd name="T49" fmla="*/ 98467 h 62"/>
                    <a:gd name="T50" fmla="*/ 195388 w 67"/>
                    <a:gd name="T51" fmla="*/ 104136 h 62"/>
                    <a:gd name="T52" fmla="*/ 188416 w 67"/>
                    <a:gd name="T53" fmla="*/ 109782 h 62"/>
                    <a:gd name="T54" fmla="*/ 184863 w 67"/>
                    <a:gd name="T55" fmla="*/ 112558 h 62"/>
                    <a:gd name="T56" fmla="*/ 184863 w 67"/>
                    <a:gd name="T57" fmla="*/ 117658 h 62"/>
                    <a:gd name="T58" fmla="*/ 180620 w 67"/>
                    <a:gd name="T59" fmla="*/ 123304 h 62"/>
                    <a:gd name="T60" fmla="*/ 180620 w 67"/>
                    <a:gd name="T61" fmla="*/ 126080 h 62"/>
                    <a:gd name="T62" fmla="*/ 177227 w 67"/>
                    <a:gd name="T63" fmla="*/ 134526 h 62"/>
                    <a:gd name="T64" fmla="*/ 173674 w 67"/>
                    <a:gd name="T65" fmla="*/ 139607 h 62"/>
                    <a:gd name="T66" fmla="*/ 177227 w 67"/>
                    <a:gd name="T67" fmla="*/ 148053 h 62"/>
                    <a:gd name="T68" fmla="*/ 180620 w 67"/>
                    <a:gd name="T69" fmla="*/ 150830 h 62"/>
                    <a:gd name="T70" fmla="*/ 180620 w 67"/>
                    <a:gd name="T71" fmla="*/ 156475 h 62"/>
                    <a:gd name="T72" fmla="*/ 180620 w 67"/>
                    <a:gd name="T73" fmla="*/ 156475 h 62"/>
                    <a:gd name="T74" fmla="*/ 180620 w 67"/>
                    <a:gd name="T75" fmla="*/ 159251 h 62"/>
                    <a:gd name="T76" fmla="*/ 180620 w 67"/>
                    <a:gd name="T77" fmla="*/ 159251 h 62"/>
                    <a:gd name="T78" fmla="*/ 177227 w 67"/>
                    <a:gd name="T79" fmla="*/ 164351 h 62"/>
                    <a:gd name="T80" fmla="*/ 180620 w 67"/>
                    <a:gd name="T81" fmla="*/ 167225 h 62"/>
                    <a:gd name="T82" fmla="*/ 28795 w 67"/>
                    <a:gd name="T83" fmla="*/ 169997 h 62"/>
                    <a:gd name="T84" fmla="*/ 28795 w 67"/>
                    <a:gd name="T85" fmla="*/ 145277 h 62"/>
                    <a:gd name="T86" fmla="*/ 21848 w 67"/>
                    <a:gd name="T87" fmla="*/ 142383 h 62"/>
                    <a:gd name="T88" fmla="*/ 14742 w 67"/>
                    <a:gd name="T89" fmla="*/ 145277 h 62"/>
                    <a:gd name="T90" fmla="*/ 14742 w 67"/>
                    <a:gd name="T91" fmla="*/ 145277 h 62"/>
                    <a:gd name="T92" fmla="*/ 6972 w 67"/>
                    <a:gd name="T93" fmla="*/ 139607 h 62"/>
                    <a:gd name="T94" fmla="*/ 6972 w 67"/>
                    <a:gd name="T95" fmla="*/ 60220 h 62"/>
                    <a:gd name="T96" fmla="*/ 0 w 67"/>
                    <a:gd name="T97" fmla="*/ 8446 h 62"/>
                    <a:gd name="T98" fmla="*/ 0 w 67"/>
                    <a:gd name="T99" fmla="*/ 8446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grpSp>
              <p:nvGrpSpPr>
                <p:cNvPr id="5" name="Group 40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91212" name="Freeform 41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38162 w 188"/>
                      <a:gd name="T1" fmla="*/ 85274 h 160"/>
                      <a:gd name="T2" fmla="*/ 71253 w 188"/>
                      <a:gd name="T3" fmla="*/ 110180 h 160"/>
                      <a:gd name="T4" fmla="*/ 49342 w 188"/>
                      <a:gd name="T5" fmla="*/ 137865 h 160"/>
                      <a:gd name="T6" fmla="*/ 43798 w 188"/>
                      <a:gd name="T7" fmla="*/ 118638 h 160"/>
                      <a:gd name="T8" fmla="*/ 13477 w 188"/>
                      <a:gd name="T9" fmla="*/ 151437 h 160"/>
                      <a:gd name="T10" fmla="*/ 30322 w 188"/>
                      <a:gd name="T11" fmla="*/ 176222 h 160"/>
                      <a:gd name="T12" fmla="*/ 73550 w 188"/>
                      <a:gd name="T13" fmla="*/ 167763 h 160"/>
                      <a:gd name="T14" fmla="*/ 60074 w 188"/>
                      <a:gd name="T15" fmla="*/ 203912 h 160"/>
                      <a:gd name="T16" fmla="*/ 49342 w 188"/>
                      <a:gd name="T17" fmla="*/ 217454 h 160"/>
                      <a:gd name="T18" fmla="*/ 27431 w 188"/>
                      <a:gd name="T19" fmla="*/ 225917 h 160"/>
                      <a:gd name="T20" fmla="*/ 16251 w 188"/>
                      <a:gd name="T21" fmla="*/ 269953 h 160"/>
                      <a:gd name="T22" fmla="*/ 30322 w 188"/>
                      <a:gd name="T23" fmla="*/ 294860 h 160"/>
                      <a:gd name="T24" fmla="*/ 60074 w 188"/>
                      <a:gd name="T25" fmla="*/ 308407 h 160"/>
                      <a:gd name="T26" fmla="*/ 60074 w 188"/>
                      <a:gd name="T27" fmla="*/ 330437 h 160"/>
                      <a:gd name="T28" fmla="*/ 95345 w 188"/>
                      <a:gd name="T29" fmla="*/ 338876 h 160"/>
                      <a:gd name="T30" fmla="*/ 114482 w 188"/>
                      <a:gd name="T31" fmla="*/ 343985 h 160"/>
                      <a:gd name="T32" fmla="*/ 79094 w 188"/>
                      <a:gd name="T33" fmla="*/ 387996 h 160"/>
                      <a:gd name="T34" fmla="*/ 51639 w 188"/>
                      <a:gd name="T35" fmla="*/ 404918 h 160"/>
                      <a:gd name="T36" fmla="*/ 8410 w 188"/>
                      <a:gd name="T37" fmla="*/ 427045 h 160"/>
                      <a:gd name="T38" fmla="*/ 8410 w 188"/>
                      <a:gd name="T39" fmla="*/ 440617 h 160"/>
                      <a:gd name="T40" fmla="*/ 79094 w 188"/>
                      <a:gd name="T41" fmla="*/ 410027 h 160"/>
                      <a:gd name="T42" fmla="*/ 169489 w 188"/>
                      <a:gd name="T43" fmla="*/ 330437 h 160"/>
                      <a:gd name="T44" fmla="*/ 161055 w 188"/>
                      <a:gd name="T45" fmla="*/ 321979 h 160"/>
                      <a:gd name="T46" fmla="*/ 210396 w 188"/>
                      <a:gd name="T47" fmla="*/ 261495 h 160"/>
                      <a:gd name="T48" fmla="*/ 196350 w 188"/>
                      <a:gd name="T49" fmla="*/ 277938 h 160"/>
                      <a:gd name="T50" fmla="*/ 199217 w 188"/>
                      <a:gd name="T51" fmla="*/ 299944 h 160"/>
                      <a:gd name="T52" fmla="*/ 196350 w 188"/>
                      <a:gd name="T53" fmla="*/ 314087 h 160"/>
                      <a:gd name="T54" fmla="*/ 235077 w 188"/>
                      <a:gd name="T55" fmla="*/ 291959 h 160"/>
                      <a:gd name="T56" fmla="*/ 235077 w 188"/>
                      <a:gd name="T57" fmla="*/ 269953 h 160"/>
                      <a:gd name="T58" fmla="*/ 292381 w 188"/>
                      <a:gd name="T59" fmla="*/ 283501 h 160"/>
                      <a:gd name="T60" fmla="*/ 330539 w 188"/>
                      <a:gd name="T61" fmla="*/ 277938 h 160"/>
                      <a:gd name="T62" fmla="*/ 396132 w 188"/>
                      <a:gd name="T63" fmla="*/ 299944 h 160"/>
                      <a:gd name="T64" fmla="*/ 418043 w 188"/>
                      <a:gd name="T65" fmla="*/ 327659 h 160"/>
                      <a:gd name="T66" fmla="*/ 453436 w 188"/>
                      <a:gd name="T67" fmla="*/ 352443 h 160"/>
                      <a:gd name="T68" fmla="*/ 513388 w 188"/>
                      <a:gd name="T69" fmla="*/ 358122 h 160"/>
                      <a:gd name="T70" fmla="*/ 504978 w 188"/>
                      <a:gd name="T71" fmla="*/ 321979 h 160"/>
                      <a:gd name="T72" fmla="*/ 480867 w 188"/>
                      <a:gd name="T73" fmla="*/ 316865 h 160"/>
                      <a:gd name="T74" fmla="*/ 445026 w 188"/>
                      <a:gd name="T75" fmla="*/ 291959 h 160"/>
                      <a:gd name="T76" fmla="*/ 401203 w 188"/>
                      <a:gd name="T77" fmla="*/ 261495 h 160"/>
                      <a:gd name="T78" fmla="*/ 384952 w 188"/>
                      <a:gd name="T79" fmla="*/ 283501 h 160"/>
                      <a:gd name="T80" fmla="*/ 352333 w 188"/>
                      <a:gd name="T81" fmla="*/ 255816 h 160"/>
                      <a:gd name="T82" fmla="*/ 319243 w 188"/>
                      <a:gd name="T83" fmla="*/ 220238 h 160"/>
                      <a:gd name="T84" fmla="*/ 278311 w 188"/>
                      <a:gd name="T85" fmla="*/ 57584 h 160"/>
                      <a:gd name="T86" fmla="*/ 245785 w 188"/>
                      <a:gd name="T87" fmla="*/ 13548 h 160"/>
                      <a:gd name="T88" fmla="*/ 188509 w 188"/>
                      <a:gd name="T89" fmla="*/ 13548 h 160"/>
                      <a:gd name="T90" fmla="*/ 161055 w 188"/>
                      <a:gd name="T91" fmla="*/ 13548 h 160"/>
                      <a:gd name="T92" fmla="*/ 122892 w 188"/>
                      <a:gd name="T93" fmla="*/ 0 h 160"/>
                      <a:gd name="T94" fmla="*/ 95345 w 188"/>
                      <a:gd name="T95" fmla="*/ 11359 h 160"/>
                      <a:gd name="T96" fmla="*/ 65593 w 188"/>
                      <a:gd name="T97" fmla="*/ 35578 h 160"/>
                      <a:gd name="T98" fmla="*/ 51639 w 188"/>
                      <a:gd name="T99" fmla="*/ 57584 h 160"/>
                      <a:gd name="T100" fmla="*/ 27431 w 188"/>
                      <a:gd name="T101" fmla="*/ 71726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13" name="Freeform 42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6250 w 4"/>
                      <a:gd name="T1" fmla="*/ 4270 h 3"/>
                      <a:gd name="T2" fmla="*/ 6250 w 4"/>
                      <a:gd name="T3" fmla="*/ 2329 h 3"/>
                      <a:gd name="T4" fmla="*/ 6250 w 4"/>
                      <a:gd name="T5" fmla="*/ 2329 h 3"/>
                      <a:gd name="T6" fmla="*/ 6250 w 4"/>
                      <a:gd name="T7" fmla="*/ 2329 h 3"/>
                      <a:gd name="T8" fmla="*/ 6250 w 4"/>
                      <a:gd name="T9" fmla="*/ 2329 h 3"/>
                      <a:gd name="T10" fmla="*/ 6250 w 4"/>
                      <a:gd name="T11" fmla="*/ 2329 h 3"/>
                      <a:gd name="T12" fmla="*/ 6250 w 4"/>
                      <a:gd name="T13" fmla="*/ 2329 h 3"/>
                      <a:gd name="T14" fmla="*/ 3125 w 4"/>
                      <a:gd name="T15" fmla="*/ 0 h 3"/>
                      <a:gd name="T16" fmla="*/ 3125 w 4"/>
                      <a:gd name="T17" fmla="*/ 0 h 3"/>
                      <a:gd name="T18" fmla="*/ 0 w 4"/>
                      <a:gd name="T19" fmla="*/ 2329 h 3"/>
                      <a:gd name="T20" fmla="*/ 0 w 4"/>
                      <a:gd name="T21" fmla="*/ 2329 h 3"/>
                      <a:gd name="T22" fmla="*/ 0 w 4"/>
                      <a:gd name="T23" fmla="*/ 2329 h 3"/>
                      <a:gd name="T24" fmla="*/ 0 w 4"/>
                      <a:gd name="T25" fmla="*/ 2329 h 3"/>
                      <a:gd name="T26" fmla="*/ 0 w 4"/>
                      <a:gd name="T27" fmla="*/ 2329 h 3"/>
                      <a:gd name="T28" fmla="*/ 0 w 4"/>
                      <a:gd name="T29" fmla="*/ 2329 h 3"/>
                      <a:gd name="T30" fmla="*/ 0 w 4"/>
                      <a:gd name="T31" fmla="*/ 4270 h 3"/>
                      <a:gd name="T32" fmla="*/ 0 w 4"/>
                      <a:gd name="T33" fmla="*/ 4270 h 3"/>
                      <a:gd name="T34" fmla="*/ 3125 w 4"/>
                      <a:gd name="T35" fmla="*/ 4270 h 3"/>
                      <a:gd name="T36" fmla="*/ 3125 w 4"/>
                      <a:gd name="T37" fmla="*/ 4270 h 3"/>
                      <a:gd name="T38" fmla="*/ 3125 w 4"/>
                      <a:gd name="T39" fmla="*/ 6599 h 3"/>
                      <a:gd name="T40" fmla="*/ 6250 w 4"/>
                      <a:gd name="T41" fmla="*/ 6599 h 3"/>
                      <a:gd name="T42" fmla="*/ 6250 w 4"/>
                      <a:gd name="T43" fmla="*/ 6599 h 3"/>
                      <a:gd name="T44" fmla="*/ 9375 w 4"/>
                      <a:gd name="T45" fmla="*/ 6599 h 3"/>
                      <a:gd name="T46" fmla="*/ 9375 w 4"/>
                      <a:gd name="T47" fmla="*/ 6599 h 3"/>
                      <a:gd name="T48" fmla="*/ 12500 w 4"/>
                      <a:gd name="T49" fmla="*/ 4270 h 3"/>
                      <a:gd name="T50" fmla="*/ 12500 w 4"/>
                      <a:gd name="T51" fmla="*/ 4270 h 3"/>
                      <a:gd name="T52" fmla="*/ 12500 w 4"/>
                      <a:gd name="T53" fmla="*/ 4270 h 3"/>
                      <a:gd name="T54" fmla="*/ 12500 w 4"/>
                      <a:gd name="T55" fmla="*/ 2329 h 3"/>
                      <a:gd name="T56" fmla="*/ 12500 w 4"/>
                      <a:gd name="T57" fmla="*/ 2329 h 3"/>
                      <a:gd name="T58" fmla="*/ 12500 w 4"/>
                      <a:gd name="T59" fmla="*/ 2329 h 3"/>
                      <a:gd name="T60" fmla="*/ 12500 w 4"/>
                      <a:gd name="T61" fmla="*/ 2329 h 3"/>
                      <a:gd name="T62" fmla="*/ 12500 w 4"/>
                      <a:gd name="T63" fmla="*/ 2329 h 3"/>
                      <a:gd name="T64" fmla="*/ 12500 w 4"/>
                      <a:gd name="T65" fmla="*/ 0 h 3"/>
                      <a:gd name="T66" fmla="*/ 12500 w 4"/>
                      <a:gd name="T67" fmla="*/ 0 h 3"/>
                      <a:gd name="T68" fmla="*/ 12500 w 4"/>
                      <a:gd name="T69" fmla="*/ 0 h 3"/>
                      <a:gd name="T70" fmla="*/ 12500 w 4"/>
                      <a:gd name="T71" fmla="*/ 0 h 3"/>
                      <a:gd name="T72" fmla="*/ 12500 w 4"/>
                      <a:gd name="T73" fmla="*/ 2329 h 3"/>
                      <a:gd name="T74" fmla="*/ 9375 w 4"/>
                      <a:gd name="T75" fmla="*/ 2329 h 3"/>
                      <a:gd name="T76" fmla="*/ 9375 w 4"/>
                      <a:gd name="T77" fmla="*/ 2329 h 3"/>
                      <a:gd name="T78" fmla="*/ 6250 w 4"/>
                      <a:gd name="T79" fmla="*/ 4270 h 3"/>
                      <a:gd name="T80" fmla="*/ 6250 w 4"/>
                      <a:gd name="T81" fmla="*/ 4270 h 3"/>
                      <a:gd name="T82" fmla="*/ 6250 w 4"/>
                      <a:gd name="T83" fmla="*/ 4270 h 3"/>
                      <a:gd name="T84" fmla="*/ 6250 w 4"/>
                      <a:gd name="T85" fmla="*/ 4270 h 3"/>
                      <a:gd name="T86" fmla="*/ 6250 w 4"/>
                      <a:gd name="T87" fmla="*/ 6599 h 3"/>
                      <a:gd name="T88" fmla="*/ 9375 w 4"/>
                      <a:gd name="T89" fmla="*/ 6599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14" name="Freeform 43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17233 w 9"/>
                      <a:gd name="T1" fmla="*/ 0 h 6"/>
                      <a:gd name="T2" fmla="*/ 9928 w 9"/>
                      <a:gd name="T3" fmla="*/ 0 h 6"/>
                      <a:gd name="T4" fmla="*/ 7305 w 9"/>
                      <a:gd name="T5" fmla="*/ 3125 h 6"/>
                      <a:gd name="T6" fmla="*/ 7305 w 9"/>
                      <a:gd name="T7" fmla="*/ 3125 h 6"/>
                      <a:gd name="T8" fmla="*/ 7305 w 9"/>
                      <a:gd name="T9" fmla="*/ 6250 h 6"/>
                      <a:gd name="T10" fmla="*/ 7305 w 9"/>
                      <a:gd name="T11" fmla="*/ 9375 h 6"/>
                      <a:gd name="T12" fmla="*/ 5227 w 9"/>
                      <a:gd name="T13" fmla="*/ 9375 h 6"/>
                      <a:gd name="T14" fmla="*/ 5227 w 9"/>
                      <a:gd name="T15" fmla="*/ 9375 h 6"/>
                      <a:gd name="T16" fmla="*/ 2623 w 9"/>
                      <a:gd name="T17" fmla="*/ 9375 h 6"/>
                      <a:gd name="T18" fmla="*/ 2623 w 9"/>
                      <a:gd name="T19" fmla="*/ 12500 h 6"/>
                      <a:gd name="T20" fmla="*/ 2623 w 9"/>
                      <a:gd name="T21" fmla="*/ 15625 h 6"/>
                      <a:gd name="T22" fmla="*/ 0 w 9"/>
                      <a:gd name="T23" fmla="*/ 15625 h 6"/>
                      <a:gd name="T24" fmla="*/ 0 w 9"/>
                      <a:gd name="T25" fmla="*/ 18750 h 6"/>
                      <a:gd name="T26" fmla="*/ 0 w 9"/>
                      <a:gd name="T27" fmla="*/ 18750 h 6"/>
                      <a:gd name="T28" fmla="*/ 0 w 9"/>
                      <a:gd name="T29" fmla="*/ 18750 h 6"/>
                      <a:gd name="T30" fmla="*/ 0 w 9"/>
                      <a:gd name="T31" fmla="*/ 18750 h 6"/>
                      <a:gd name="T32" fmla="*/ 0 w 9"/>
                      <a:gd name="T33" fmla="*/ 18750 h 6"/>
                      <a:gd name="T34" fmla="*/ 0 w 9"/>
                      <a:gd name="T35" fmla="*/ 18750 h 6"/>
                      <a:gd name="T36" fmla="*/ 0 w 9"/>
                      <a:gd name="T37" fmla="*/ 18750 h 6"/>
                      <a:gd name="T38" fmla="*/ 2623 w 9"/>
                      <a:gd name="T39" fmla="*/ 18750 h 6"/>
                      <a:gd name="T40" fmla="*/ 5227 w 9"/>
                      <a:gd name="T41" fmla="*/ 18750 h 6"/>
                      <a:gd name="T42" fmla="*/ 7305 w 9"/>
                      <a:gd name="T43" fmla="*/ 15625 h 6"/>
                      <a:gd name="T44" fmla="*/ 15155 w 9"/>
                      <a:gd name="T45" fmla="*/ 9375 h 6"/>
                      <a:gd name="T46" fmla="*/ 17233 w 9"/>
                      <a:gd name="T47" fmla="*/ 6250 h 6"/>
                      <a:gd name="T48" fmla="*/ 19861 w 9"/>
                      <a:gd name="T49" fmla="*/ 6250 h 6"/>
                      <a:gd name="T50" fmla="*/ 22346 w 9"/>
                      <a:gd name="T51" fmla="*/ 3125 h 6"/>
                      <a:gd name="T52" fmla="*/ 22346 w 9"/>
                      <a:gd name="T53" fmla="*/ 3125 h 6"/>
                      <a:gd name="T54" fmla="*/ 22346 w 9"/>
                      <a:gd name="T55" fmla="*/ 3125 h 6"/>
                      <a:gd name="T56" fmla="*/ 19861 w 9"/>
                      <a:gd name="T57" fmla="*/ 0 h 6"/>
                      <a:gd name="T58" fmla="*/ 19861 w 9"/>
                      <a:gd name="T59" fmla="*/ 0 h 6"/>
                      <a:gd name="T60" fmla="*/ 19861 w 9"/>
                      <a:gd name="T61" fmla="*/ 0 h 6"/>
                      <a:gd name="T62" fmla="*/ 19861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15" name="Freeform 44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22323 w 9"/>
                      <a:gd name="T1" fmla="*/ 8374 h 7"/>
                      <a:gd name="T2" fmla="*/ 22323 w 9"/>
                      <a:gd name="T3" fmla="*/ 2759 h 7"/>
                      <a:gd name="T4" fmla="*/ 13669 w 9"/>
                      <a:gd name="T5" fmla="*/ 8374 h 7"/>
                      <a:gd name="T6" fmla="*/ 11450 w 9"/>
                      <a:gd name="T7" fmla="*/ 10545 h 7"/>
                      <a:gd name="T8" fmla="*/ 11450 w 9"/>
                      <a:gd name="T9" fmla="*/ 10545 h 7"/>
                      <a:gd name="T10" fmla="*/ 5735 w 9"/>
                      <a:gd name="T11" fmla="*/ 13401 h 7"/>
                      <a:gd name="T12" fmla="*/ 2796 w 9"/>
                      <a:gd name="T13" fmla="*/ 16160 h 7"/>
                      <a:gd name="T14" fmla="*/ 0 w 9"/>
                      <a:gd name="T15" fmla="*/ 16160 h 7"/>
                      <a:gd name="T16" fmla="*/ 5735 w 9"/>
                      <a:gd name="T17" fmla="*/ 16160 h 7"/>
                      <a:gd name="T18" fmla="*/ 8531 w 9"/>
                      <a:gd name="T19" fmla="*/ 13401 h 7"/>
                      <a:gd name="T20" fmla="*/ 16588 w 9"/>
                      <a:gd name="T21" fmla="*/ 10545 h 7"/>
                      <a:gd name="T22" fmla="*/ 22323 w 9"/>
                      <a:gd name="T23" fmla="*/ 8374 h 7"/>
                      <a:gd name="T24" fmla="*/ 22323 w 9"/>
                      <a:gd name="T25" fmla="*/ 8374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16" name="Freeform 45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22006 w 8"/>
                      <a:gd name="T1" fmla="*/ 5418 h 6"/>
                      <a:gd name="T2" fmla="*/ 22006 w 8"/>
                      <a:gd name="T3" fmla="*/ 2712 h 6"/>
                      <a:gd name="T4" fmla="*/ 22006 w 8"/>
                      <a:gd name="T5" fmla="*/ 2712 h 6"/>
                      <a:gd name="T6" fmla="*/ 22006 w 8"/>
                      <a:gd name="T7" fmla="*/ 0 h 6"/>
                      <a:gd name="T8" fmla="*/ 22006 w 8"/>
                      <a:gd name="T9" fmla="*/ 0 h 6"/>
                      <a:gd name="T10" fmla="*/ 22006 w 8"/>
                      <a:gd name="T11" fmla="*/ 0 h 6"/>
                      <a:gd name="T12" fmla="*/ 22006 w 8"/>
                      <a:gd name="T13" fmla="*/ 0 h 6"/>
                      <a:gd name="T14" fmla="*/ 22006 w 8"/>
                      <a:gd name="T15" fmla="*/ 0 h 6"/>
                      <a:gd name="T16" fmla="*/ 22006 w 8"/>
                      <a:gd name="T17" fmla="*/ 0 h 6"/>
                      <a:gd name="T18" fmla="*/ 22006 w 8"/>
                      <a:gd name="T19" fmla="*/ 0 h 6"/>
                      <a:gd name="T20" fmla="*/ 19227 w 8"/>
                      <a:gd name="T21" fmla="*/ 0 h 6"/>
                      <a:gd name="T22" fmla="*/ 19227 w 8"/>
                      <a:gd name="T23" fmla="*/ 0 h 6"/>
                      <a:gd name="T24" fmla="*/ 16326 w 8"/>
                      <a:gd name="T25" fmla="*/ 0 h 6"/>
                      <a:gd name="T26" fmla="*/ 13548 w 8"/>
                      <a:gd name="T27" fmla="*/ 2712 h 6"/>
                      <a:gd name="T28" fmla="*/ 13548 w 8"/>
                      <a:gd name="T29" fmla="*/ 5418 h 6"/>
                      <a:gd name="T30" fmla="*/ 13548 w 8"/>
                      <a:gd name="T31" fmla="*/ 5418 h 6"/>
                      <a:gd name="T32" fmla="*/ 11359 w 8"/>
                      <a:gd name="T33" fmla="*/ 5418 h 6"/>
                      <a:gd name="T34" fmla="*/ 11359 w 8"/>
                      <a:gd name="T35" fmla="*/ 5418 h 6"/>
                      <a:gd name="T36" fmla="*/ 11359 w 8"/>
                      <a:gd name="T37" fmla="*/ 5418 h 6"/>
                      <a:gd name="T38" fmla="*/ 11359 w 8"/>
                      <a:gd name="T39" fmla="*/ 8246 h 6"/>
                      <a:gd name="T40" fmla="*/ 11359 w 8"/>
                      <a:gd name="T41" fmla="*/ 8246 h 6"/>
                      <a:gd name="T42" fmla="*/ 11359 w 8"/>
                      <a:gd name="T43" fmla="*/ 8246 h 6"/>
                      <a:gd name="T44" fmla="*/ 11359 w 8"/>
                      <a:gd name="T45" fmla="*/ 8246 h 6"/>
                      <a:gd name="T46" fmla="*/ 5679 w 8"/>
                      <a:gd name="T47" fmla="*/ 10397 h 6"/>
                      <a:gd name="T48" fmla="*/ 5679 w 8"/>
                      <a:gd name="T49" fmla="*/ 10397 h 6"/>
                      <a:gd name="T50" fmla="*/ 5679 w 8"/>
                      <a:gd name="T51" fmla="*/ 10397 h 6"/>
                      <a:gd name="T52" fmla="*/ 5679 w 8"/>
                      <a:gd name="T53" fmla="*/ 10397 h 6"/>
                      <a:gd name="T54" fmla="*/ 2779 w 8"/>
                      <a:gd name="T55" fmla="*/ 10397 h 6"/>
                      <a:gd name="T56" fmla="*/ 2779 w 8"/>
                      <a:gd name="T57" fmla="*/ 13108 h 6"/>
                      <a:gd name="T58" fmla="*/ 2779 w 8"/>
                      <a:gd name="T59" fmla="*/ 13108 h 6"/>
                      <a:gd name="T60" fmla="*/ 0 w 8"/>
                      <a:gd name="T61" fmla="*/ 13108 h 6"/>
                      <a:gd name="T62" fmla="*/ 0 w 8"/>
                      <a:gd name="T63" fmla="*/ 13108 h 6"/>
                      <a:gd name="T64" fmla="*/ 0 w 8"/>
                      <a:gd name="T65" fmla="*/ 13108 h 6"/>
                      <a:gd name="T66" fmla="*/ 2779 w 8"/>
                      <a:gd name="T67" fmla="*/ 15815 h 6"/>
                      <a:gd name="T68" fmla="*/ 2779 w 8"/>
                      <a:gd name="T69" fmla="*/ 15815 h 6"/>
                      <a:gd name="T70" fmla="*/ 2779 w 8"/>
                      <a:gd name="T71" fmla="*/ 15815 h 6"/>
                      <a:gd name="T72" fmla="*/ 2779 w 8"/>
                      <a:gd name="T73" fmla="*/ 15815 h 6"/>
                      <a:gd name="T74" fmla="*/ 5679 w 8"/>
                      <a:gd name="T75" fmla="*/ 13108 h 6"/>
                      <a:gd name="T76" fmla="*/ 5679 w 8"/>
                      <a:gd name="T77" fmla="*/ 13108 h 6"/>
                      <a:gd name="T78" fmla="*/ 8463 w 8"/>
                      <a:gd name="T79" fmla="*/ 13108 h 6"/>
                      <a:gd name="T80" fmla="*/ 8463 w 8"/>
                      <a:gd name="T81" fmla="*/ 10397 h 6"/>
                      <a:gd name="T82" fmla="*/ 8463 w 8"/>
                      <a:gd name="T83" fmla="*/ 10397 h 6"/>
                      <a:gd name="T84" fmla="*/ 13548 w 8"/>
                      <a:gd name="T85" fmla="*/ 10397 h 6"/>
                      <a:gd name="T86" fmla="*/ 13548 w 8"/>
                      <a:gd name="T87" fmla="*/ 8246 h 6"/>
                      <a:gd name="T88" fmla="*/ 16326 w 8"/>
                      <a:gd name="T89" fmla="*/ 8246 h 6"/>
                      <a:gd name="T90" fmla="*/ 19227 w 8"/>
                      <a:gd name="T91" fmla="*/ 8246 h 6"/>
                      <a:gd name="T92" fmla="*/ 19227 w 8"/>
                      <a:gd name="T93" fmla="*/ 5418 h 6"/>
                      <a:gd name="T94" fmla="*/ 19227 w 8"/>
                      <a:gd name="T95" fmla="*/ 5418 h 6"/>
                      <a:gd name="T96" fmla="*/ 22006 w 8"/>
                      <a:gd name="T97" fmla="*/ 5418 h 6"/>
                      <a:gd name="T98" fmla="*/ 22006 w 8"/>
                      <a:gd name="T99" fmla="*/ 5418 h 6"/>
                      <a:gd name="T100" fmla="*/ 22006 w 8"/>
                      <a:gd name="T101" fmla="*/ 5418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17" name="Freeform 46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3125 w 1"/>
                      <a:gd name="T1" fmla="*/ 0 h 1"/>
                      <a:gd name="T2" fmla="*/ 0 w 1"/>
                      <a:gd name="T3" fmla="*/ 0 h 1"/>
                      <a:gd name="T4" fmla="*/ 0 w 1"/>
                      <a:gd name="T5" fmla="*/ 3125 h 1"/>
                      <a:gd name="T6" fmla="*/ 3125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18" name="Freeform 4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3125 w 1"/>
                      <a:gd name="T1" fmla="*/ 0 h 1"/>
                      <a:gd name="T2" fmla="*/ 3125 w 1"/>
                      <a:gd name="T3" fmla="*/ 0 h 1"/>
                      <a:gd name="T4" fmla="*/ 3125 w 1"/>
                      <a:gd name="T5" fmla="*/ 0 h 1"/>
                      <a:gd name="T6" fmla="*/ 3125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3125 h 1"/>
                      <a:gd name="T18" fmla="*/ 0 w 1"/>
                      <a:gd name="T19" fmla="*/ 3125 h 1"/>
                      <a:gd name="T20" fmla="*/ 0 w 1"/>
                      <a:gd name="T21" fmla="*/ 3125 h 1"/>
                      <a:gd name="T22" fmla="*/ 0 w 1"/>
                      <a:gd name="T23" fmla="*/ 3125 h 1"/>
                      <a:gd name="T24" fmla="*/ 0 w 1"/>
                      <a:gd name="T25" fmla="*/ 3125 h 1"/>
                      <a:gd name="T26" fmla="*/ 3125 w 1"/>
                      <a:gd name="T27" fmla="*/ 3125 h 1"/>
                      <a:gd name="T28" fmla="*/ 3125 w 1"/>
                      <a:gd name="T29" fmla="*/ 0 h 1"/>
                      <a:gd name="T30" fmla="*/ 3125 w 1"/>
                      <a:gd name="T31" fmla="*/ 0 h 1"/>
                      <a:gd name="T32" fmla="*/ 3125 w 1"/>
                      <a:gd name="T33" fmla="*/ 0 h 1"/>
                      <a:gd name="T34" fmla="*/ 3125 w 1"/>
                      <a:gd name="T35" fmla="*/ 0 h 1"/>
                      <a:gd name="T36" fmla="*/ 3125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19" name="Freeform 48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4270 w 3"/>
                      <a:gd name="T1" fmla="*/ 2329 h 3"/>
                      <a:gd name="T2" fmla="*/ 6599 w 3"/>
                      <a:gd name="T3" fmla="*/ 2329 h 3"/>
                      <a:gd name="T4" fmla="*/ 4270 w 3"/>
                      <a:gd name="T5" fmla="*/ 2329 h 3"/>
                      <a:gd name="T6" fmla="*/ 6599 w 3"/>
                      <a:gd name="T7" fmla="*/ 4270 h 3"/>
                      <a:gd name="T8" fmla="*/ 4270 w 3"/>
                      <a:gd name="T9" fmla="*/ 4270 h 3"/>
                      <a:gd name="T10" fmla="*/ 2329 w 3"/>
                      <a:gd name="T11" fmla="*/ 6599 h 3"/>
                      <a:gd name="T12" fmla="*/ 0 w 3"/>
                      <a:gd name="T13" fmla="*/ 6599 h 3"/>
                      <a:gd name="T14" fmla="*/ 2329 w 3"/>
                      <a:gd name="T15" fmla="*/ 2329 h 3"/>
                      <a:gd name="T16" fmla="*/ 4270 w 3"/>
                      <a:gd name="T17" fmla="*/ 2329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20" name="Freeform 49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4270 w 3"/>
                      <a:gd name="T1" fmla="*/ 0 h 2"/>
                      <a:gd name="T2" fmla="*/ 4270 w 3"/>
                      <a:gd name="T3" fmla="*/ 0 h 2"/>
                      <a:gd name="T4" fmla="*/ 4270 w 3"/>
                      <a:gd name="T5" fmla="*/ 0 h 2"/>
                      <a:gd name="T6" fmla="*/ 4270 w 3"/>
                      <a:gd name="T7" fmla="*/ 0 h 2"/>
                      <a:gd name="T8" fmla="*/ 6599 w 3"/>
                      <a:gd name="T9" fmla="*/ 0 h 2"/>
                      <a:gd name="T10" fmla="*/ 6599 w 3"/>
                      <a:gd name="T11" fmla="*/ 0 h 2"/>
                      <a:gd name="T12" fmla="*/ 6599 w 3"/>
                      <a:gd name="T13" fmla="*/ 0 h 2"/>
                      <a:gd name="T14" fmla="*/ 6599 w 3"/>
                      <a:gd name="T15" fmla="*/ 0 h 2"/>
                      <a:gd name="T16" fmla="*/ 6599 w 3"/>
                      <a:gd name="T17" fmla="*/ 0 h 2"/>
                      <a:gd name="T18" fmla="*/ 6599 w 3"/>
                      <a:gd name="T19" fmla="*/ 0 h 2"/>
                      <a:gd name="T20" fmla="*/ 6599 w 3"/>
                      <a:gd name="T21" fmla="*/ 0 h 2"/>
                      <a:gd name="T22" fmla="*/ 4270 w 3"/>
                      <a:gd name="T23" fmla="*/ 0 h 2"/>
                      <a:gd name="T24" fmla="*/ 4270 w 3"/>
                      <a:gd name="T25" fmla="*/ 2106 h 2"/>
                      <a:gd name="T26" fmla="*/ 6599 w 3"/>
                      <a:gd name="T27" fmla="*/ 2106 h 2"/>
                      <a:gd name="T28" fmla="*/ 6599 w 3"/>
                      <a:gd name="T29" fmla="*/ 2106 h 2"/>
                      <a:gd name="T30" fmla="*/ 6599 w 3"/>
                      <a:gd name="T31" fmla="*/ 2106 h 2"/>
                      <a:gd name="T32" fmla="*/ 4270 w 3"/>
                      <a:gd name="T33" fmla="*/ 2106 h 2"/>
                      <a:gd name="T34" fmla="*/ 4270 w 3"/>
                      <a:gd name="T35" fmla="*/ 2106 h 2"/>
                      <a:gd name="T36" fmla="*/ 4270 w 3"/>
                      <a:gd name="T37" fmla="*/ 2106 h 2"/>
                      <a:gd name="T38" fmla="*/ 4270 w 3"/>
                      <a:gd name="T39" fmla="*/ 2106 h 2"/>
                      <a:gd name="T40" fmla="*/ 4270 w 3"/>
                      <a:gd name="T41" fmla="*/ 2106 h 2"/>
                      <a:gd name="T42" fmla="*/ 2329 w 3"/>
                      <a:gd name="T43" fmla="*/ 3749 h 2"/>
                      <a:gd name="T44" fmla="*/ 2329 w 3"/>
                      <a:gd name="T45" fmla="*/ 3749 h 2"/>
                      <a:gd name="T46" fmla="*/ 2329 w 3"/>
                      <a:gd name="T47" fmla="*/ 3749 h 2"/>
                      <a:gd name="T48" fmla="*/ 0 w 3"/>
                      <a:gd name="T49" fmla="*/ 3749 h 2"/>
                      <a:gd name="T50" fmla="*/ 0 w 3"/>
                      <a:gd name="T51" fmla="*/ 3749 h 2"/>
                      <a:gd name="T52" fmla="*/ 0 w 3"/>
                      <a:gd name="T53" fmla="*/ 2106 h 2"/>
                      <a:gd name="T54" fmla="*/ 2329 w 3"/>
                      <a:gd name="T55" fmla="*/ 2106 h 2"/>
                      <a:gd name="T56" fmla="*/ 2329 w 3"/>
                      <a:gd name="T57" fmla="*/ 2106 h 2"/>
                      <a:gd name="T58" fmla="*/ 2329 w 3"/>
                      <a:gd name="T59" fmla="*/ 2106 h 2"/>
                      <a:gd name="T60" fmla="*/ 2329 w 3"/>
                      <a:gd name="T61" fmla="*/ 0 h 2"/>
                      <a:gd name="T62" fmla="*/ 4270 w 3"/>
                      <a:gd name="T63" fmla="*/ 0 h 2"/>
                      <a:gd name="T64" fmla="*/ 4270 w 3"/>
                      <a:gd name="T65" fmla="*/ 0 h 2"/>
                      <a:gd name="T66" fmla="*/ 4270 w 3"/>
                      <a:gd name="T67" fmla="*/ 0 h 2"/>
                      <a:gd name="T68" fmla="*/ 4270 w 3"/>
                      <a:gd name="T69" fmla="*/ 0 h 2"/>
                      <a:gd name="T70" fmla="*/ 4270 w 3"/>
                      <a:gd name="T71" fmla="*/ 0 h 2"/>
                      <a:gd name="T72" fmla="*/ 4270 w 3"/>
                      <a:gd name="T73" fmla="*/ 0 h 2"/>
                      <a:gd name="T74" fmla="*/ 4270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21" name="Freeform 50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7177 w 4"/>
                      <a:gd name="T1" fmla="*/ 3125 h 2"/>
                      <a:gd name="T2" fmla="*/ 7177 w 4"/>
                      <a:gd name="T3" fmla="*/ 0 h 2"/>
                      <a:gd name="T4" fmla="*/ 9657 w 4"/>
                      <a:gd name="T5" fmla="*/ 0 h 2"/>
                      <a:gd name="T6" fmla="*/ 9657 w 4"/>
                      <a:gd name="T7" fmla="*/ 3125 h 2"/>
                      <a:gd name="T8" fmla="*/ 2575 w 4"/>
                      <a:gd name="T9" fmla="*/ 6250 h 2"/>
                      <a:gd name="T10" fmla="*/ 7177 w 4"/>
                      <a:gd name="T11" fmla="*/ 3125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22" name="Freeform 51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4270 w 3"/>
                      <a:gd name="T1" fmla="*/ 3125 h 2"/>
                      <a:gd name="T2" fmla="*/ 4270 w 3"/>
                      <a:gd name="T3" fmla="*/ 3125 h 2"/>
                      <a:gd name="T4" fmla="*/ 4270 w 3"/>
                      <a:gd name="T5" fmla="*/ 0 h 2"/>
                      <a:gd name="T6" fmla="*/ 4270 w 3"/>
                      <a:gd name="T7" fmla="*/ 0 h 2"/>
                      <a:gd name="T8" fmla="*/ 4270 w 3"/>
                      <a:gd name="T9" fmla="*/ 0 h 2"/>
                      <a:gd name="T10" fmla="*/ 4270 w 3"/>
                      <a:gd name="T11" fmla="*/ 0 h 2"/>
                      <a:gd name="T12" fmla="*/ 4270 w 3"/>
                      <a:gd name="T13" fmla="*/ 0 h 2"/>
                      <a:gd name="T14" fmla="*/ 6599 w 3"/>
                      <a:gd name="T15" fmla="*/ 0 h 2"/>
                      <a:gd name="T16" fmla="*/ 6599 w 3"/>
                      <a:gd name="T17" fmla="*/ 0 h 2"/>
                      <a:gd name="T18" fmla="*/ 6599 w 3"/>
                      <a:gd name="T19" fmla="*/ 0 h 2"/>
                      <a:gd name="T20" fmla="*/ 6599 w 3"/>
                      <a:gd name="T21" fmla="*/ 3125 h 2"/>
                      <a:gd name="T22" fmla="*/ 6599 w 3"/>
                      <a:gd name="T23" fmla="*/ 3125 h 2"/>
                      <a:gd name="T24" fmla="*/ 6599 w 3"/>
                      <a:gd name="T25" fmla="*/ 3125 h 2"/>
                      <a:gd name="T26" fmla="*/ 6599 w 3"/>
                      <a:gd name="T27" fmla="*/ 3125 h 2"/>
                      <a:gd name="T28" fmla="*/ 4270 w 3"/>
                      <a:gd name="T29" fmla="*/ 6250 h 2"/>
                      <a:gd name="T30" fmla="*/ 2329 w 3"/>
                      <a:gd name="T31" fmla="*/ 6250 h 2"/>
                      <a:gd name="T32" fmla="*/ 0 w 3"/>
                      <a:gd name="T33" fmla="*/ 6250 h 2"/>
                      <a:gd name="T34" fmla="*/ 0 w 3"/>
                      <a:gd name="T35" fmla="*/ 6250 h 2"/>
                      <a:gd name="T36" fmla="*/ 0 w 3"/>
                      <a:gd name="T37" fmla="*/ 6250 h 2"/>
                      <a:gd name="T38" fmla="*/ 0 w 3"/>
                      <a:gd name="T39" fmla="*/ 6250 h 2"/>
                      <a:gd name="T40" fmla="*/ 0 w 3"/>
                      <a:gd name="T41" fmla="*/ 6250 h 2"/>
                      <a:gd name="T42" fmla="*/ 0 w 3"/>
                      <a:gd name="T43" fmla="*/ 6250 h 2"/>
                      <a:gd name="T44" fmla="*/ 2329 w 3"/>
                      <a:gd name="T45" fmla="*/ 6250 h 2"/>
                      <a:gd name="T46" fmla="*/ 4270 w 3"/>
                      <a:gd name="T47" fmla="*/ 3125 h 2"/>
                      <a:gd name="T48" fmla="*/ 4270 w 3"/>
                      <a:gd name="T49" fmla="*/ 3125 h 2"/>
                      <a:gd name="T50" fmla="*/ 4270 w 3"/>
                      <a:gd name="T51" fmla="*/ 3125 h 2"/>
                      <a:gd name="T52" fmla="*/ 4270 w 3"/>
                      <a:gd name="T53" fmla="*/ 3125 h 2"/>
                      <a:gd name="T54" fmla="*/ 4270 w 3"/>
                      <a:gd name="T55" fmla="*/ 3125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23" name="Freeform 52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3125 w 2"/>
                      <a:gd name="T1" fmla="*/ 3125 h 3"/>
                      <a:gd name="T2" fmla="*/ 0 w 2"/>
                      <a:gd name="T3" fmla="*/ 0 h 3"/>
                      <a:gd name="T4" fmla="*/ 0 w 2"/>
                      <a:gd name="T5" fmla="*/ 0 h 3"/>
                      <a:gd name="T6" fmla="*/ 3125 w 2"/>
                      <a:gd name="T7" fmla="*/ 6250 h 3"/>
                      <a:gd name="T8" fmla="*/ 0 w 2"/>
                      <a:gd name="T9" fmla="*/ 6250 h 3"/>
                      <a:gd name="T10" fmla="*/ 0 w 2"/>
                      <a:gd name="T11" fmla="*/ 6250 h 3"/>
                      <a:gd name="T12" fmla="*/ 0 w 2"/>
                      <a:gd name="T13" fmla="*/ 9375 h 3"/>
                      <a:gd name="T14" fmla="*/ 3125 w 2"/>
                      <a:gd name="T15" fmla="*/ 9375 h 3"/>
                      <a:gd name="T16" fmla="*/ 3125 w 2"/>
                      <a:gd name="T17" fmla="*/ 9375 h 3"/>
                      <a:gd name="T18" fmla="*/ 6250 w 2"/>
                      <a:gd name="T19" fmla="*/ 9375 h 3"/>
                      <a:gd name="T20" fmla="*/ 6250 w 2"/>
                      <a:gd name="T21" fmla="*/ 3125 h 3"/>
                      <a:gd name="T22" fmla="*/ 6250 w 2"/>
                      <a:gd name="T23" fmla="*/ 0 h 3"/>
                      <a:gd name="T24" fmla="*/ 3125 w 2"/>
                      <a:gd name="T25" fmla="*/ 0 h 3"/>
                      <a:gd name="T26" fmla="*/ 3125 w 2"/>
                      <a:gd name="T27" fmla="*/ 3125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24" name="Freeform 5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3125 w 2"/>
                      <a:gd name="T1" fmla="*/ 3125 h 3"/>
                      <a:gd name="T2" fmla="*/ 3125 w 2"/>
                      <a:gd name="T3" fmla="*/ 0 h 3"/>
                      <a:gd name="T4" fmla="*/ 3125 w 2"/>
                      <a:gd name="T5" fmla="*/ 0 h 3"/>
                      <a:gd name="T6" fmla="*/ 3125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3125 h 3"/>
                      <a:gd name="T14" fmla="*/ 3125 w 2"/>
                      <a:gd name="T15" fmla="*/ 3125 h 3"/>
                      <a:gd name="T16" fmla="*/ 3125 w 2"/>
                      <a:gd name="T17" fmla="*/ 3125 h 3"/>
                      <a:gd name="T18" fmla="*/ 3125 w 2"/>
                      <a:gd name="T19" fmla="*/ 6250 h 3"/>
                      <a:gd name="T20" fmla="*/ 0 w 2"/>
                      <a:gd name="T21" fmla="*/ 6250 h 3"/>
                      <a:gd name="T22" fmla="*/ 0 w 2"/>
                      <a:gd name="T23" fmla="*/ 6250 h 3"/>
                      <a:gd name="T24" fmla="*/ 0 w 2"/>
                      <a:gd name="T25" fmla="*/ 6250 h 3"/>
                      <a:gd name="T26" fmla="*/ 0 w 2"/>
                      <a:gd name="T27" fmla="*/ 6250 h 3"/>
                      <a:gd name="T28" fmla="*/ 0 w 2"/>
                      <a:gd name="T29" fmla="*/ 6250 h 3"/>
                      <a:gd name="T30" fmla="*/ 0 w 2"/>
                      <a:gd name="T31" fmla="*/ 6250 h 3"/>
                      <a:gd name="T32" fmla="*/ 0 w 2"/>
                      <a:gd name="T33" fmla="*/ 9375 h 3"/>
                      <a:gd name="T34" fmla="*/ 3125 w 2"/>
                      <a:gd name="T35" fmla="*/ 9375 h 3"/>
                      <a:gd name="T36" fmla="*/ 3125 w 2"/>
                      <a:gd name="T37" fmla="*/ 9375 h 3"/>
                      <a:gd name="T38" fmla="*/ 3125 w 2"/>
                      <a:gd name="T39" fmla="*/ 9375 h 3"/>
                      <a:gd name="T40" fmla="*/ 3125 w 2"/>
                      <a:gd name="T41" fmla="*/ 9375 h 3"/>
                      <a:gd name="T42" fmla="*/ 3125 w 2"/>
                      <a:gd name="T43" fmla="*/ 9375 h 3"/>
                      <a:gd name="T44" fmla="*/ 6250 w 2"/>
                      <a:gd name="T45" fmla="*/ 9375 h 3"/>
                      <a:gd name="T46" fmla="*/ 6250 w 2"/>
                      <a:gd name="T47" fmla="*/ 6250 h 3"/>
                      <a:gd name="T48" fmla="*/ 6250 w 2"/>
                      <a:gd name="T49" fmla="*/ 3125 h 3"/>
                      <a:gd name="T50" fmla="*/ 6250 w 2"/>
                      <a:gd name="T51" fmla="*/ 3125 h 3"/>
                      <a:gd name="T52" fmla="*/ 6250 w 2"/>
                      <a:gd name="T53" fmla="*/ 3125 h 3"/>
                      <a:gd name="T54" fmla="*/ 6250 w 2"/>
                      <a:gd name="T55" fmla="*/ 0 h 3"/>
                      <a:gd name="T56" fmla="*/ 6250 w 2"/>
                      <a:gd name="T57" fmla="*/ 0 h 3"/>
                      <a:gd name="T58" fmla="*/ 6250 w 2"/>
                      <a:gd name="T59" fmla="*/ 0 h 3"/>
                      <a:gd name="T60" fmla="*/ 3125 w 2"/>
                      <a:gd name="T61" fmla="*/ 0 h 3"/>
                      <a:gd name="T62" fmla="*/ 3125 w 2"/>
                      <a:gd name="T63" fmla="*/ 0 h 3"/>
                      <a:gd name="T64" fmla="*/ 3125 w 2"/>
                      <a:gd name="T65" fmla="*/ 3125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25" name="Freeform 54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9375 w 3"/>
                      <a:gd name="T1" fmla="*/ 9375 h 3"/>
                      <a:gd name="T2" fmla="*/ 9375 w 3"/>
                      <a:gd name="T3" fmla="*/ 9375 h 3"/>
                      <a:gd name="T4" fmla="*/ 9375 w 3"/>
                      <a:gd name="T5" fmla="*/ 9375 h 3"/>
                      <a:gd name="T6" fmla="*/ 9375 w 3"/>
                      <a:gd name="T7" fmla="*/ 9375 h 3"/>
                      <a:gd name="T8" fmla="*/ 9375 w 3"/>
                      <a:gd name="T9" fmla="*/ 9375 h 3"/>
                      <a:gd name="T10" fmla="*/ 9375 w 3"/>
                      <a:gd name="T11" fmla="*/ 9375 h 3"/>
                      <a:gd name="T12" fmla="*/ 6250 w 3"/>
                      <a:gd name="T13" fmla="*/ 6250 h 3"/>
                      <a:gd name="T14" fmla="*/ 3125 w 3"/>
                      <a:gd name="T15" fmla="*/ 3125 h 3"/>
                      <a:gd name="T16" fmla="*/ 3125 w 3"/>
                      <a:gd name="T17" fmla="*/ 3125 h 3"/>
                      <a:gd name="T18" fmla="*/ 3125 w 3"/>
                      <a:gd name="T19" fmla="*/ 3125 h 3"/>
                      <a:gd name="T20" fmla="*/ 3125 w 3"/>
                      <a:gd name="T21" fmla="*/ 3125 h 3"/>
                      <a:gd name="T22" fmla="*/ 3125 w 3"/>
                      <a:gd name="T23" fmla="*/ 3125 h 3"/>
                      <a:gd name="T24" fmla="*/ 3125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3125 h 3"/>
                      <a:gd name="T42" fmla="*/ 0 w 3"/>
                      <a:gd name="T43" fmla="*/ 3125 h 3"/>
                      <a:gd name="T44" fmla="*/ 0 w 3"/>
                      <a:gd name="T45" fmla="*/ 3125 h 3"/>
                      <a:gd name="T46" fmla="*/ 0 w 3"/>
                      <a:gd name="T47" fmla="*/ 3125 h 3"/>
                      <a:gd name="T48" fmla="*/ 3125 w 3"/>
                      <a:gd name="T49" fmla="*/ 3125 h 3"/>
                      <a:gd name="T50" fmla="*/ 3125 w 3"/>
                      <a:gd name="T51" fmla="*/ 6250 h 3"/>
                      <a:gd name="T52" fmla="*/ 3125 w 3"/>
                      <a:gd name="T53" fmla="*/ 6250 h 3"/>
                      <a:gd name="T54" fmla="*/ 6250 w 3"/>
                      <a:gd name="T55" fmla="*/ 9375 h 3"/>
                      <a:gd name="T56" fmla="*/ 6250 w 3"/>
                      <a:gd name="T57" fmla="*/ 9375 h 3"/>
                      <a:gd name="T58" fmla="*/ 9375 w 3"/>
                      <a:gd name="T59" fmla="*/ 9375 h 3"/>
                      <a:gd name="T60" fmla="*/ 9375 w 3"/>
                      <a:gd name="T61" fmla="*/ 9375 h 3"/>
                      <a:gd name="T62" fmla="*/ 9375 w 3"/>
                      <a:gd name="T63" fmla="*/ 9375 h 3"/>
                      <a:gd name="T64" fmla="*/ 9375 w 3"/>
                      <a:gd name="T65" fmla="*/ 9375 h 3"/>
                      <a:gd name="T66" fmla="*/ 9375 w 3"/>
                      <a:gd name="T67" fmla="*/ 9375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26" name="Freeform 55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3125 h 2"/>
                      <a:gd name="T2" fmla="*/ 0 w 4"/>
                      <a:gd name="T3" fmla="*/ 3125 h 2"/>
                      <a:gd name="T4" fmla="*/ 2575 w 4"/>
                      <a:gd name="T5" fmla="*/ 0 h 2"/>
                      <a:gd name="T6" fmla="*/ 2575 w 4"/>
                      <a:gd name="T7" fmla="*/ 0 h 2"/>
                      <a:gd name="T8" fmla="*/ 5144 w 4"/>
                      <a:gd name="T9" fmla="*/ 0 h 2"/>
                      <a:gd name="T10" fmla="*/ 7177 w 4"/>
                      <a:gd name="T11" fmla="*/ 0 h 2"/>
                      <a:gd name="T12" fmla="*/ 7177 w 4"/>
                      <a:gd name="T13" fmla="*/ 0 h 2"/>
                      <a:gd name="T14" fmla="*/ 7177 w 4"/>
                      <a:gd name="T15" fmla="*/ 0 h 2"/>
                      <a:gd name="T16" fmla="*/ 7177 w 4"/>
                      <a:gd name="T17" fmla="*/ 3125 h 2"/>
                      <a:gd name="T18" fmla="*/ 9657 w 4"/>
                      <a:gd name="T19" fmla="*/ 3125 h 2"/>
                      <a:gd name="T20" fmla="*/ 9657 w 4"/>
                      <a:gd name="T21" fmla="*/ 3125 h 2"/>
                      <a:gd name="T22" fmla="*/ 9657 w 4"/>
                      <a:gd name="T23" fmla="*/ 3125 h 2"/>
                      <a:gd name="T24" fmla="*/ 9657 w 4"/>
                      <a:gd name="T25" fmla="*/ 3125 h 2"/>
                      <a:gd name="T26" fmla="*/ 9657 w 4"/>
                      <a:gd name="T27" fmla="*/ 3125 h 2"/>
                      <a:gd name="T28" fmla="*/ 9657 w 4"/>
                      <a:gd name="T29" fmla="*/ 3125 h 2"/>
                      <a:gd name="T30" fmla="*/ 9657 w 4"/>
                      <a:gd name="T31" fmla="*/ 3125 h 2"/>
                      <a:gd name="T32" fmla="*/ 9657 w 4"/>
                      <a:gd name="T33" fmla="*/ 6250 h 2"/>
                      <a:gd name="T34" fmla="*/ 9657 w 4"/>
                      <a:gd name="T35" fmla="*/ 6250 h 2"/>
                      <a:gd name="T36" fmla="*/ 9657 w 4"/>
                      <a:gd name="T37" fmla="*/ 6250 h 2"/>
                      <a:gd name="T38" fmla="*/ 9657 w 4"/>
                      <a:gd name="T39" fmla="*/ 6250 h 2"/>
                      <a:gd name="T40" fmla="*/ 7177 w 4"/>
                      <a:gd name="T41" fmla="*/ 3125 h 2"/>
                      <a:gd name="T42" fmla="*/ 7177 w 4"/>
                      <a:gd name="T43" fmla="*/ 3125 h 2"/>
                      <a:gd name="T44" fmla="*/ 7177 w 4"/>
                      <a:gd name="T45" fmla="*/ 6250 h 2"/>
                      <a:gd name="T46" fmla="*/ 7177 w 4"/>
                      <a:gd name="T47" fmla="*/ 6250 h 2"/>
                      <a:gd name="T48" fmla="*/ 7177 w 4"/>
                      <a:gd name="T49" fmla="*/ 6250 h 2"/>
                      <a:gd name="T50" fmla="*/ 5144 w 4"/>
                      <a:gd name="T51" fmla="*/ 6250 h 2"/>
                      <a:gd name="T52" fmla="*/ 5144 w 4"/>
                      <a:gd name="T53" fmla="*/ 6250 h 2"/>
                      <a:gd name="T54" fmla="*/ 5144 w 4"/>
                      <a:gd name="T55" fmla="*/ 6250 h 2"/>
                      <a:gd name="T56" fmla="*/ 5144 w 4"/>
                      <a:gd name="T57" fmla="*/ 6250 h 2"/>
                      <a:gd name="T58" fmla="*/ 5144 w 4"/>
                      <a:gd name="T59" fmla="*/ 6250 h 2"/>
                      <a:gd name="T60" fmla="*/ 5144 w 4"/>
                      <a:gd name="T61" fmla="*/ 6250 h 2"/>
                      <a:gd name="T62" fmla="*/ 5144 w 4"/>
                      <a:gd name="T63" fmla="*/ 6250 h 2"/>
                      <a:gd name="T64" fmla="*/ 2575 w 4"/>
                      <a:gd name="T65" fmla="*/ 6250 h 2"/>
                      <a:gd name="T66" fmla="*/ 2575 w 4"/>
                      <a:gd name="T67" fmla="*/ 6250 h 2"/>
                      <a:gd name="T68" fmla="*/ 2575 w 4"/>
                      <a:gd name="T69" fmla="*/ 3125 h 2"/>
                      <a:gd name="T70" fmla="*/ 2575 w 4"/>
                      <a:gd name="T71" fmla="*/ 3125 h 2"/>
                      <a:gd name="T72" fmla="*/ 2575 w 4"/>
                      <a:gd name="T73" fmla="*/ 3125 h 2"/>
                      <a:gd name="T74" fmla="*/ 2575 w 4"/>
                      <a:gd name="T75" fmla="*/ 3125 h 2"/>
                      <a:gd name="T76" fmla="*/ 2575 w 4"/>
                      <a:gd name="T77" fmla="*/ 3125 h 2"/>
                      <a:gd name="T78" fmla="*/ 2575 w 4"/>
                      <a:gd name="T79" fmla="*/ 3125 h 2"/>
                      <a:gd name="T80" fmla="*/ 2575 w 4"/>
                      <a:gd name="T81" fmla="*/ 3125 h 2"/>
                      <a:gd name="T82" fmla="*/ 2575 w 4"/>
                      <a:gd name="T83" fmla="*/ 3125 h 2"/>
                      <a:gd name="T84" fmla="*/ 2575 w 4"/>
                      <a:gd name="T85" fmla="*/ 3125 h 2"/>
                      <a:gd name="T86" fmla="*/ 2575 w 4"/>
                      <a:gd name="T87" fmla="*/ 3125 h 2"/>
                      <a:gd name="T88" fmla="*/ 2575 w 4"/>
                      <a:gd name="T89" fmla="*/ 3125 h 2"/>
                      <a:gd name="T90" fmla="*/ 2575 w 4"/>
                      <a:gd name="T91" fmla="*/ 3125 h 2"/>
                      <a:gd name="T92" fmla="*/ 2575 w 4"/>
                      <a:gd name="T93" fmla="*/ 3125 h 2"/>
                      <a:gd name="T94" fmla="*/ 0 w 4"/>
                      <a:gd name="T95" fmla="*/ 3125 h 2"/>
                      <a:gd name="T96" fmla="*/ 0 w 4"/>
                      <a:gd name="T97" fmla="*/ 3125 h 2"/>
                      <a:gd name="T98" fmla="*/ 0 w 4"/>
                      <a:gd name="T99" fmla="*/ 3125 h 2"/>
                      <a:gd name="T100" fmla="*/ 0 w 4"/>
                      <a:gd name="T101" fmla="*/ 3125 h 2"/>
                      <a:gd name="T102" fmla="*/ 0 w 4"/>
                      <a:gd name="T103" fmla="*/ 3125 h 2"/>
                      <a:gd name="T104" fmla="*/ 0 w 4"/>
                      <a:gd name="T105" fmla="*/ 3125 h 2"/>
                      <a:gd name="T106" fmla="*/ 0 w 4"/>
                      <a:gd name="T107" fmla="*/ 3125 h 2"/>
                      <a:gd name="T108" fmla="*/ 0 w 4"/>
                      <a:gd name="T109" fmla="*/ 3125 h 2"/>
                      <a:gd name="T110" fmla="*/ 0 w 4"/>
                      <a:gd name="T111" fmla="*/ 3125 h 2"/>
                      <a:gd name="T112" fmla="*/ 0 w 4"/>
                      <a:gd name="T113" fmla="*/ 3125 h 2"/>
                      <a:gd name="T114" fmla="*/ 0 w 4"/>
                      <a:gd name="T115" fmla="*/ 3125 h 2"/>
                      <a:gd name="T116" fmla="*/ 0 w 4"/>
                      <a:gd name="T117" fmla="*/ 3125 h 2"/>
                      <a:gd name="T118" fmla="*/ 0 w 4"/>
                      <a:gd name="T119" fmla="*/ 3125 h 2"/>
                      <a:gd name="T120" fmla="*/ 0 w 4"/>
                      <a:gd name="T121" fmla="*/ 3125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" name="Group 56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91210" name="Freeform 57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71181 w 52"/>
                      <a:gd name="T1" fmla="*/ 186689 h 71"/>
                      <a:gd name="T2" fmla="*/ 117129 w 52"/>
                      <a:gd name="T3" fmla="*/ 184476 h 71"/>
                      <a:gd name="T4" fmla="*/ 122788 w 52"/>
                      <a:gd name="T5" fmla="*/ 170349 h 71"/>
                      <a:gd name="T6" fmla="*/ 122788 w 52"/>
                      <a:gd name="T7" fmla="*/ 159589 h 71"/>
                      <a:gd name="T8" fmla="*/ 131190 w 52"/>
                      <a:gd name="T9" fmla="*/ 151134 h 71"/>
                      <a:gd name="T10" fmla="*/ 133370 w 52"/>
                      <a:gd name="T11" fmla="*/ 142703 h 71"/>
                      <a:gd name="T12" fmla="*/ 136138 w 52"/>
                      <a:gd name="T13" fmla="*/ 137601 h 71"/>
                      <a:gd name="T14" fmla="*/ 139024 w 52"/>
                      <a:gd name="T15" fmla="*/ 140379 h 71"/>
                      <a:gd name="T16" fmla="*/ 141772 w 52"/>
                      <a:gd name="T17" fmla="*/ 137601 h 71"/>
                      <a:gd name="T18" fmla="*/ 141772 w 52"/>
                      <a:gd name="T19" fmla="*/ 126387 h 71"/>
                      <a:gd name="T20" fmla="*/ 139024 w 52"/>
                      <a:gd name="T21" fmla="*/ 115608 h 71"/>
                      <a:gd name="T22" fmla="*/ 128300 w 52"/>
                      <a:gd name="T23" fmla="*/ 76729 h 71"/>
                      <a:gd name="T24" fmla="*/ 114361 w 52"/>
                      <a:gd name="T25" fmla="*/ 76729 h 71"/>
                      <a:gd name="T26" fmla="*/ 98003 w 52"/>
                      <a:gd name="T27" fmla="*/ 98722 h 71"/>
                      <a:gd name="T28" fmla="*/ 95254 w 52"/>
                      <a:gd name="T29" fmla="*/ 96393 h 71"/>
                      <a:gd name="T30" fmla="*/ 90190 w 52"/>
                      <a:gd name="T31" fmla="*/ 93615 h 71"/>
                      <a:gd name="T32" fmla="*/ 90190 w 52"/>
                      <a:gd name="T33" fmla="*/ 82290 h 71"/>
                      <a:gd name="T34" fmla="*/ 98003 w 52"/>
                      <a:gd name="T35" fmla="*/ 76729 h 71"/>
                      <a:gd name="T36" fmla="*/ 98003 w 52"/>
                      <a:gd name="T37" fmla="*/ 71651 h 71"/>
                      <a:gd name="T38" fmla="*/ 103662 w 52"/>
                      <a:gd name="T39" fmla="*/ 65974 h 71"/>
                      <a:gd name="T40" fmla="*/ 103662 w 52"/>
                      <a:gd name="T41" fmla="*/ 46759 h 71"/>
                      <a:gd name="T42" fmla="*/ 100889 w 52"/>
                      <a:gd name="T43" fmla="*/ 38309 h 71"/>
                      <a:gd name="T44" fmla="*/ 95254 w 52"/>
                      <a:gd name="T45" fmla="*/ 32748 h 71"/>
                      <a:gd name="T46" fmla="*/ 100889 w 52"/>
                      <a:gd name="T47" fmla="*/ 27665 h 71"/>
                      <a:gd name="T48" fmla="*/ 98003 w 52"/>
                      <a:gd name="T49" fmla="*/ 19210 h 71"/>
                      <a:gd name="T50" fmla="*/ 81763 w 52"/>
                      <a:gd name="T51" fmla="*/ 10760 h 71"/>
                      <a:gd name="T52" fmla="*/ 71181 w 52"/>
                      <a:gd name="T53" fmla="*/ 5677 h 71"/>
                      <a:gd name="T54" fmla="*/ 57120 w 52"/>
                      <a:gd name="T55" fmla="*/ 2778 h 71"/>
                      <a:gd name="T56" fmla="*/ 49286 w 52"/>
                      <a:gd name="T57" fmla="*/ 2778 h 71"/>
                      <a:gd name="T58" fmla="*/ 40884 w 52"/>
                      <a:gd name="T59" fmla="*/ 8455 h 71"/>
                      <a:gd name="T60" fmla="*/ 40884 w 52"/>
                      <a:gd name="T61" fmla="*/ 16316 h 71"/>
                      <a:gd name="T62" fmla="*/ 43652 w 52"/>
                      <a:gd name="T63" fmla="*/ 19210 h 71"/>
                      <a:gd name="T64" fmla="*/ 40884 w 52"/>
                      <a:gd name="T65" fmla="*/ 21993 h 71"/>
                      <a:gd name="T66" fmla="*/ 35366 w 52"/>
                      <a:gd name="T67" fmla="*/ 27665 h 71"/>
                      <a:gd name="T68" fmla="*/ 32476 w 52"/>
                      <a:gd name="T69" fmla="*/ 35526 h 71"/>
                      <a:gd name="T70" fmla="*/ 32476 w 52"/>
                      <a:gd name="T71" fmla="*/ 46759 h 71"/>
                      <a:gd name="T72" fmla="*/ 27412 w 52"/>
                      <a:gd name="T73" fmla="*/ 43981 h 71"/>
                      <a:gd name="T74" fmla="*/ 27412 w 52"/>
                      <a:gd name="T75" fmla="*/ 35526 h 71"/>
                      <a:gd name="T76" fmla="*/ 27412 w 52"/>
                      <a:gd name="T77" fmla="*/ 30443 h 71"/>
                      <a:gd name="T78" fmla="*/ 21875 w 52"/>
                      <a:gd name="T79" fmla="*/ 35526 h 71"/>
                      <a:gd name="T80" fmla="*/ 21875 w 52"/>
                      <a:gd name="T81" fmla="*/ 43981 h 71"/>
                      <a:gd name="T82" fmla="*/ 13467 w 52"/>
                      <a:gd name="T83" fmla="*/ 46759 h 71"/>
                      <a:gd name="T84" fmla="*/ 10607 w 52"/>
                      <a:gd name="T85" fmla="*/ 52436 h 71"/>
                      <a:gd name="T86" fmla="*/ 8403 w 52"/>
                      <a:gd name="T87" fmla="*/ 63196 h 71"/>
                      <a:gd name="T88" fmla="*/ 5634 w 52"/>
                      <a:gd name="T89" fmla="*/ 76729 h 71"/>
                      <a:gd name="T90" fmla="*/ 2768 w 52"/>
                      <a:gd name="T91" fmla="*/ 87962 h 71"/>
                      <a:gd name="T92" fmla="*/ 5634 w 52"/>
                      <a:gd name="T93" fmla="*/ 101500 h 71"/>
                      <a:gd name="T94" fmla="*/ 5634 w 52"/>
                      <a:gd name="T95" fmla="*/ 112830 h 71"/>
                      <a:gd name="T96" fmla="*/ 16241 w 52"/>
                      <a:gd name="T97" fmla="*/ 137601 h 71"/>
                      <a:gd name="T98" fmla="*/ 19009 w 52"/>
                      <a:gd name="T99" fmla="*/ 151134 h 71"/>
                      <a:gd name="T100" fmla="*/ 19009 w 52"/>
                      <a:gd name="T101" fmla="*/ 153912 h 71"/>
                      <a:gd name="T102" fmla="*/ 16241 w 52"/>
                      <a:gd name="T103" fmla="*/ 170349 h 71"/>
                      <a:gd name="T104" fmla="*/ 5634 w 52"/>
                      <a:gd name="T105" fmla="*/ 189442 h 71"/>
                      <a:gd name="T106" fmla="*/ 0 w 52"/>
                      <a:gd name="T107" fmla="*/ 195120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11" name="Freeform 58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11379 w 83"/>
                      <a:gd name="T1" fmla="*/ 44117 h 41"/>
                      <a:gd name="T2" fmla="*/ 22070 w 83"/>
                      <a:gd name="T3" fmla="*/ 35644 h 41"/>
                      <a:gd name="T4" fmla="*/ 55524 w 83"/>
                      <a:gd name="T5" fmla="*/ 16371 h 41"/>
                      <a:gd name="T6" fmla="*/ 72027 w 83"/>
                      <a:gd name="T7" fmla="*/ 2785 h 41"/>
                      <a:gd name="T8" fmla="*/ 85621 w 83"/>
                      <a:gd name="T9" fmla="*/ 2785 h 41"/>
                      <a:gd name="T10" fmla="*/ 77618 w 83"/>
                      <a:gd name="T11" fmla="*/ 11376 h 41"/>
                      <a:gd name="T12" fmla="*/ 63546 w 83"/>
                      <a:gd name="T13" fmla="*/ 24961 h 41"/>
                      <a:gd name="T14" fmla="*/ 63546 w 83"/>
                      <a:gd name="T15" fmla="*/ 33434 h 41"/>
                      <a:gd name="T16" fmla="*/ 77618 w 83"/>
                      <a:gd name="T17" fmla="*/ 27746 h 41"/>
                      <a:gd name="T18" fmla="*/ 107691 w 83"/>
                      <a:gd name="T19" fmla="*/ 41332 h 41"/>
                      <a:gd name="T20" fmla="*/ 119094 w 83"/>
                      <a:gd name="T21" fmla="*/ 44117 h 41"/>
                      <a:gd name="T22" fmla="*/ 121881 w 83"/>
                      <a:gd name="T23" fmla="*/ 47020 h 41"/>
                      <a:gd name="T24" fmla="*/ 135475 w 83"/>
                      <a:gd name="T25" fmla="*/ 35644 h 41"/>
                      <a:gd name="T26" fmla="*/ 176834 w 83"/>
                      <a:gd name="T27" fmla="*/ 22059 h 41"/>
                      <a:gd name="T28" fmla="*/ 174048 w 83"/>
                      <a:gd name="T29" fmla="*/ 30532 h 41"/>
                      <a:gd name="T30" fmla="*/ 182523 w 83"/>
                      <a:gd name="T31" fmla="*/ 38546 h 41"/>
                      <a:gd name="T32" fmla="*/ 199026 w 83"/>
                      <a:gd name="T33" fmla="*/ 35644 h 41"/>
                      <a:gd name="T34" fmla="*/ 210288 w 83"/>
                      <a:gd name="T35" fmla="*/ 49805 h 41"/>
                      <a:gd name="T36" fmla="*/ 226785 w 83"/>
                      <a:gd name="T37" fmla="*/ 52707 h 41"/>
                      <a:gd name="T38" fmla="*/ 226785 w 83"/>
                      <a:gd name="T39" fmla="*/ 57800 h 41"/>
                      <a:gd name="T40" fmla="*/ 218310 w 83"/>
                      <a:gd name="T41" fmla="*/ 57800 h 41"/>
                      <a:gd name="T42" fmla="*/ 207502 w 83"/>
                      <a:gd name="T43" fmla="*/ 57800 h 41"/>
                      <a:gd name="T44" fmla="*/ 190999 w 83"/>
                      <a:gd name="T45" fmla="*/ 57800 h 41"/>
                      <a:gd name="T46" fmla="*/ 190999 w 83"/>
                      <a:gd name="T47" fmla="*/ 66268 h 41"/>
                      <a:gd name="T48" fmla="*/ 171715 w 83"/>
                      <a:gd name="T49" fmla="*/ 57800 h 41"/>
                      <a:gd name="T50" fmla="*/ 157667 w 83"/>
                      <a:gd name="T51" fmla="*/ 63366 h 41"/>
                      <a:gd name="T52" fmla="*/ 151953 w 83"/>
                      <a:gd name="T53" fmla="*/ 69054 h 41"/>
                      <a:gd name="T54" fmla="*/ 138383 w 83"/>
                      <a:gd name="T55" fmla="*/ 69054 h 41"/>
                      <a:gd name="T56" fmla="*/ 126975 w 83"/>
                      <a:gd name="T57" fmla="*/ 82639 h 41"/>
                      <a:gd name="T58" fmla="*/ 129761 w 83"/>
                      <a:gd name="T59" fmla="*/ 77551 h 41"/>
                      <a:gd name="T60" fmla="*/ 121881 w 83"/>
                      <a:gd name="T61" fmla="*/ 77551 h 41"/>
                      <a:gd name="T62" fmla="*/ 116191 w 83"/>
                      <a:gd name="T63" fmla="*/ 74741 h 41"/>
                      <a:gd name="T64" fmla="*/ 110594 w 83"/>
                      <a:gd name="T65" fmla="*/ 88327 h 41"/>
                      <a:gd name="T66" fmla="*/ 99811 w 83"/>
                      <a:gd name="T67" fmla="*/ 104698 h 41"/>
                      <a:gd name="T68" fmla="*/ 94097 w 83"/>
                      <a:gd name="T69" fmla="*/ 107605 h 41"/>
                      <a:gd name="T70" fmla="*/ 96907 w 83"/>
                      <a:gd name="T71" fmla="*/ 99702 h 41"/>
                      <a:gd name="T72" fmla="*/ 88407 w 83"/>
                      <a:gd name="T73" fmla="*/ 99702 h 41"/>
                      <a:gd name="T74" fmla="*/ 82713 w 83"/>
                      <a:gd name="T75" fmla="*/ 79859 h 41"/>
                      <a:gd name="T76" fmla="*/ 80527 w 83"/>
                      <a:gd name="T77" fmla="*/ 77551 h 41"/>
                      <a:gd name="T78" fmla="*/ 63546 w 83"/>
                      <a:gd name="T79" fmla="*/ 71956 h 41"/>
                      <a:gd name="T80" fmla="*/ 60643 w 83"/>
                      <a:gd name="T81" fmla="*/ 71956 h 41"/>
                      <a:gd name="T82" fmla="*/ 44262 w 83"/>
                      <a:gd name="T83" fmla="*/ 66268 h 41"/>
                      <a:gd name="T84" fmla="*/ 11379 w 83"/>
                      <a:gd name="T85" fmla="*/ 52707 h 41"/>
                      <a:gd name="T86" fmla="*/ 0 w 83"/>
                      <a:gd name="T87" fmla="*/ 47020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91" name="Freeform 59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3554 w 40"/>
                    <a:gd name="T1" fmla="*/ 13548 h 72"/>
                    <a:gd name="T2" fmla="*/ 14744 w 40"/>
                    <a:gd name="T3" fmla="*/ 123747 h 72"/>
                    <a:gd name="T4" fmla="*/ 14744 w 40"/>
                    <a:gd name="T5" fmla="*/ 126531 h 72"/>
                    <a:gd name="T6" fmla="*/ 14744 w 40"/>
                    <a:gd name="T7" fmla="*/ 129309 h 72"/>
                    <a:gd name="T8" fmla="*/ 14744 w 40"/>
                    <a:gd name="T9" fmla="*/ 134964 h 72"/>
                    <a:gd name="T10" fmla="*/ 18303 w 40"/>
                    <a:gd name="T11" fmla="*/ 142857 h 72"/>
                    <a:gd name="T12" fmla="*/ 21857 w 40"/>
                    <a:gd name="T13" fmla="*/ 154216 h 72"/>
                    <a:gd name="T14" fmla="*/ 14744 w 40"/>
                    <a:gd name="T15" fmla="*/ 162674 h 72"/>
                    <a:gd name="T16" fmla="*/ 14744 w 40"/>
                    <a:gd name="T17" fmla="*/ 164980 h 72"/>
                    <a:gd name="T18" fmla="*/ 7107 w 40"/>
                    <a:gd name="T19" fmla="*/ 173443 h 72"/>
                    <a:gd name="T20" fmla="*/ 0 w 40"/>
                    <a:gd name="T21" fmla="*/ 179005 h 72"/>
                    <a:gd name="T22" fmla="*/ 0 w 40"/>
                    <a:gd name="T23" fmla="*/ 187580 h 72"/>
                    <a:gd name="T24" fmla="*/ 0 w 40"/>
                    <a:gd name="T25" fmla="*/ 195449 h 72"/>
                    <a:gd name="T26" fmla="*/ 0 w 40"/>
                    <a:gd name="T27" fmla="*/ 195449 h 72"/>
                    <a:gd name="T28" fmla="*/ 0 w 40"/>
                    <a:gd name="T29" fmla="*/ 198227 h 72"/>
                    <a:gd name="T30" fmla="*/ 0 w 40"/>
                    <a:gd name="T31" fmla="*/ 198227 h 72"/>
                    <a:gd name="T32" fmla="*/ 3554 w 40"/>
                    <a:gd name="T33" fmla="*/ 198227 h 72"/>
                    <a:gd name="T34" fmla="*/ 7107 w 40"/>
                    <a:gd name="T35" fmla="*/ 198227 h 72"/>
                    <a:gd name="T36" fmla="*/ 7107 w 40"/>
                    <a:gd name="T37" fmla="*/ 195449 h 72"/>
                    <a:gd name="T38" fmla="*/ 7107 w 40"/>
                    <a:gd name="T39" fmla="*/ 192548 h 72"/>
                    <a:gd name="T40" fmla="*/ 18303 w 40"/>
                    <a:gd name="T41" fmla="*/ 192548 h 72"/>
                    <a:gd name="T42" fmla="*/ 28830 w 40"/>
                    <a:gd name="T43" fmla="*/ 189769 h 72"/>
                    <a:gd name="T44" fmla="*/ 43574 w 40"/>
                    <a:gd name="T45" fmla="*/ 195449 h 72"/>
                    <a:gd name="T46" fmla="*/ 43574 w 40"/>
                    <a:gd name="T47" fmla="*/ 195449 h 72"/>
                    <a:gd name="T48" fmla="*/ 47133 w 40"/>
                    <a:gd name="T49" fmla="*/ 195449 h 72"/>
                    <a:gd name="T50" fmla="*/ 50686 w 40"/>
                    <a:gd name="T51" fmla="*/ 187580 h 72"/>
                    <a:gd name="T52" fmla="*/ 57634 w 40"/>
                    <a:gd name="T53" fmla="*/ 187580 h 72"/>
                    <a:gd name="T54" fmla="*/ 61877 w 40"/>
                    <a:gd name="T55" fmla="*/ 189769 h 72"/>
                    <a:gd name="T56" fmla="*/ 65431 w 40"/>
                    <a:gd name="T57" fmla="*/ 192548 h 72"/>
                    <a:gd name="T58" fmla="*/ 68984 w 40"/>
                    <a:gd name="T59" fmla="*/ 189769 h 72"/>
                    <a:gd name="T60" fmla="*/ 72409 w 40"/>
                    <a:gd name="T61" fmla="*/ 179005 h 72"/>
                    <a:gd name="T62" fmla="*/ 75932 w 40"/>
                    <a:gd name="T63" fmla="*/ 176222 h 72"/>
                    <a:gd name="T64" fmla="*/ 79490 w 40"/>
                    <a:gd name="T65" fmla="*/ 176222 h 72"/>
                    <a:gd name="T66" fmla="*/ 87287 w 40"/>
                    <a:gd name="T67" fmla="*/ 181901 h 72"/>
                    <a:gd name="T68" fmla="*/ 97788 w 40"/>
                    <a:gd name="T69" fmla="*/ 181901 h 72"/>
                    <a:gd name="T70" fmla="*/ 101342 w 40"/>
                    <a:gd name="T71" fmla="*/ 173443 h 72"/>
                    <a:gd name="T72" fmla="*/ 119645 w 40"/>
                    <a:gd name="T73" fmla="*/ 154216 h 72"/>
                    <a:gd name="T74" fmla="*/ 119645 w 40"/>
                    <a:gd name="T75" fmla="*/ 145753 h 72"/>
                    <a:gd name="T76" fmla="*/ 123064 w 40"/>
                    <a:gd name="T77" fmla="*/ 145753 h 72"/>
                    <a:gd name="T78" fmla="*/ 134415 w 40"/>
                    <a:gd name="T79" fmla="*/ 145753 h 72"/>
                    <a:gd name="T80" fmla="*/ 137809 w 40"/>
                    <a:gd name="T81" fmla="*/ 142857 h 72"/>
                    <a:gd name="T82" fmla="*/ 144921 w 40"/>
                    <a:gd name="T83" fmla="*/ 140644 h 72"/>
                    <a:gd name="T84" fmla="*/ 144921 w 40"/>
                    <a:gd name="T85" fmla="*/ 137865 h 72"/>
                    <a:gd name="T86" fmla="*/ 144921 w 40"/>
                    <a:gd name="T87" fmla="*/ 129309 h 72"/>
                    <a:gd name="T88" fmla="*/ 144921 w 40"/>
                    <a:gd name="T89" fmla="*/ 129309 h 72"/>
                    <a:gd name="T90" fmla="*/ 144921 w 40"/>
                    <a:gd name="T91" fmla="*/ 123747 h 72"/>
                    <a:gd name="T92" fmla="*/ 126618 w 40"/>
                    <a:gd name="T93" fmla="*/ 2779 h 72"/>
                    <a:gd name="T94" fmla="*/ 126618 w 40"/>
                    <a:gd name="T95" fmla="*/ 0 h 72"/>
                    <a:gd name="T96" fmla="*/ 32383 w 40"/>
                    <a:gd name="T97" fmla="*/ 8463 h 72"/>
                    <a:gd name="T98" fmla="*/ 28830 w 40"/>
                    <a:gd name="T99" fmla="*/ 11359 h 72"/>
                    <a:gd name="T100" fmla="*/ 21857 w 40"/>
                    <a:gd name="T101" fmla="*/ 13548 h 72"/>
                    <a:gd name="T102" fmla="*/ 18303 w 40"/>
                    <a:gd name="T103" fmla="*/ 16326 h 72"/>
                    <a:gd name="T104" fmla="*/ 10532 w 40"/>
                    <a:gd name="T105" fmla="*/ 16326 h 72"/>
                    <a:gd name="T106" fmla="*/ 3554 w 40"/>
                    <a:gd name="T107" fmla="*/ 13548 h 72"/>
                    <a:gd name="T108" fmla="*/ 3554 w 40"/>
                    <a:gd name="T109" fmla="*/ 13548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92" name="Freeform 60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143819 w 69"/>
                    <a:gd name="T1" fmla="*/ 144879 h 53"/>
                    <a:gd name="T2" fmla="*/ 132825 w 69"/>
                    <a:gd name="T3" fmla="*/ 142109 h 53"/>
                    <a:gd name="T4" fmla="*/ 129479 w 69"/>
                    <a:gd name="T5" fmla="*/ 131400 h 53"/>
                    <a:gd name="T6" fmla="*/ 115815 w 69"/>
                    <a:gd name="T7" fmla="*/ 120189 h 53"/>
                    <a:gd name="T8" fmla="*/ 108852 w 69"/>
                    <a:gd name="T9" fmla="*/ 106705 h 53"/>
                    <a:gd name="T10" fmla="*/ 101367 w 69"/>
                    <a:gd name="T11" fmla="*/ 101044 h 53"/>
                    <a:gd name="T12" fmla="*/ 87708 w 69"/>
                    <a:gd name="T13" fmla="*/ 93201 h 53"/>
                    <a:gd name="T14" fmla="*/ 80873 w 69"/>
                    <a:gd name="T15" fmla="*/ 87559 h 53"/>
                    <a:gd name="T16" fmla="*/ 77394 w 69"/>
                    <a:gd name="T17" fmla="*/ 82015 h 53"/>
                    <a:gd name="T18" fmla="*/ 52766 w 69"/>
                    <a:gd name="T19" fmla="*/ 68531 h 53"/>
                    <a:gd name="T20" fmla="*/ 45931 w 69"/>
                    <a:gd name="T21" fmla="*/ 62869 h 53"/>
                    <a:gd name="T22" fmla="*/ 34942 w 69"/>
                    <a:gd name="T23" fmla="*/ 51683 h 53"/>
                    <a:gd name="T24" fmla="*/ 28112 w 69"/>
                    <a:gd name="T25" fmla="*/ 43841 h 53"/>
                    <a:gd name="T26" fmla="*/ 3479 w 69"/>
                    <a:gd name="T27" fmla="*/ 38174 h 53"/>
                    <a:gd name="T28" fmla="*/ 3479 w 69"/>
                    <a:gd name="T29" fmla="*/ 27557 h 53"/>
                    <a:gd name="T30" fmla="*/ 10314 w 69"/>
                    <a:gd name="T31" fmla="*/ 21920 h 53"/>
                    <a:gd name="T32" fmla="*/ 10314 w 69"/>
                    <a:gd name="T33" fmla="*/ 19146 h 53"/>
                    <a:gd name="T34" fmla="*/ 28112 w 69"/>
                    <a:gd name="T35" fmla="*/ 13508 h 53"/>
                    <a:gd name="T36" fmla="*/ 41772 w 69"/>
                    <a:gd name="T37" fmla="*/ 8412 h 53"/>
                    <a:gd name="T38" fmla="*/ 45931 w 69"/>
                    <a:gd name="T39" fmla="*/ 5661 h 53"/>
                    <a:gd name="T40" fmla="*/ 108852 w 69"/>
                    <a:gd name="T41" fmla="*/ 2775 h 53"/>
                    <a:gd name="T42" fmla="*/ 108852 w 69"/>
                    <a:gd name="T43" fmla="*/ 5661 h 53"/>
                    <a:gd name="T44" fmla="*/ 122644 w 69"/>
                    <a:gd name="T45" fmla="*/ 10617 h 53"/>
                    <a:gd name="T46" fmla="*/ 178761 w 69"/>
                    <a:gd name="T47" fmla="*/ 10617 h 53"/>
                    <a:gd name="T48" fmla="*/ 238331 w 69"/>
                    <a:gd name="T49" fmla="*/ 46610 h 53"/>
                    <a:gd name="T50" fmla="*/ 231501 w 69"/>
                    <a:gd name="T51" fmla="*/ 51683 h 53"/>
                    <a:gd name="T52" fmla="*/ 220533 w 69"/>
                    <a:gd name="T53" fmla="*/ 65756 h 53"/>
                    <a:gd name="T54" fmla="*/ 217182 w 69"/>
                    <a:gd name="T55" fmla="*/ 76373 h 53"/>
                    <a:gd name="T56" fmla="*/ 217182 w 69"/>
                    <a:gd name="T57" fmla="*/ 82015 h 53"/>
                    <a:gd name="T58" fmla="*/ 210352 w 69"/>
                    <a:gd name="T59" fmla="*/ 84785 h 53"/>
                    <a:gd name="T60" fmla="*/ 206868 w 69"/>
                    <a:gd name="T61" fmla="*/ 90427 h 53"/>
                    <a:gd name="T62" fmla="*/ 200038 w 69"/>
                    <a:gd name="T63" fmla="*/ 95523 h 53"/>
                    <a:gd name="T64" fmla="*/ 185591 w 69"/>
                    <a:gd name="T65" fmla="*/ 106705 h 53"/>
                    <a:gd name="T66" fmla="*/ 175410 w 69"/>
                    <a:gd name="T67" fmla="*/ 112347 h 53"/>
                    <a:gd name="T68" fmla="*/ 171931 w 69"/>
                    <a:gd name="T69" fmla="*/ 117322 h 53"/>
                    <a:gd name="T70" fmla="*/ 160937 w 69"/>
                    <a:gd name="T71" fmla="*/ 120189 h 53"/>
                    <a:gd name="T72" fmla="*/ 160937 w 69"/>
                    <a:gd name="T73" fmla="*/ 122964 h 53"/>
                    <a:gd name="T74" fmla="*/ 157586 w 69"/>
                    <a:gd name="T75" fmla="*/ 128625 h 53"/>
                    <a:gd name="T76" fmla="*/ 150782 w 69"/>
                    <a:gd name="T77" fmla="*/ 131400 h 53"/>
                    <a:gd name="T78" fmla="*/ 150782 w 69"/>
                    <a:gd name="T79" fmla="*/ 131400 h 53"/>
                    <a:gd name="T80" fmla="*/ 150782 w 69"/>
                    <a:gd name="T81" fmla="*/ 134145 h 53"/>
                    <a:gd name="T82" fmla="*/ 154108 w 69"/>
                    <a:gd name="T83" fmla="*/ 136467 h 53"/>
                    <a:gd name="T84" fmla="*/ 147303 w 69"/>
                    <a:gd name="T85" fmla="*/ 139242 h 53"/>
                    <a:gd name="T86" fmla="*/ 143819 w 69"/>
                    <a:gd name="T87" fmla="*/ 142109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93" name="Freeform 61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32393 w 73"/>
                    <a:gd name="T1" fmla="*/ 113762 h 77"/>
                    <a:gd name="T2" fmla="*/ 40165 w 73"/>
                    <a:gd name="T3" fmla="*/ 122254 h 77"/>
                    <a:gd name="T4" fmla="*/ 47144 w 73"/>
                    <a:gd name="T5" fmla="*/ 127977 h 77"/>
                    <a:gd name="T6" fmla="*/ 47144 w 73"/>
                    <a:gd name="T7" fmla="*/ 135892 h 77"/>
                    <a:gd name="T8" fmla="*/ 50698 w 73"/>
                    <a:gd name="T9" fmla="*/ 138681 h 77"/>
                    <a:gd name="T10" fmla="*/ 47144 w 73"/>
                    <a:gd name="T11" fmla="*/ 152988 h 77"/>
                    <a:gd name="T12" fmla="*/ 43590 w 73"/>
                    <a:gd name="T13" fmla="*/ 166627 h 77"/>
                    <a:gd name="T14" fmla="*/ 50698 w 73"/>
                    <a:gd name="T15" fmla="*/ 188757 h 77"/>
                    <a:gd name="T16" fmla="*/ 57677 w 73"/>
                    <a:gd name="T17" fmla="*/ 197244 h 77"/>
                    <a:gd name="T18" fmla="*/ 61896 w 73"/>
                    <a:gd name="T19" fmla="*/ 205281 h 77"/>
                    <a:gd name="T20" fmla="*/ 65450 w 73"/>
                    <a:gd name="T21" fmla="*/ 210980 h 77"/>
                    <a:gd name="T22" fmla="*/ 210431 w 73"/>
                    <a:gd name="T23" fmla="*/ 210980 h 77"/>
                    <a:gd name="T24" fmla="*/ 217544 w 73"/>
                    <a:gd name="T25" fmla="*/ 213768 h 77"/>
                    <a:gd name="T26" fmla="*/ 213985 w 73"/>
                    <a:gd name="T27" fmla="*/ 197244 h 77"/>
                    <a:gd name="T28" fmla="*/ 217544 w 73"/>
                    <a:gd name="T29" fmla="*/ 191662 h 77"/>
                    <a:gd name="T30" fmla="*/ 232291 w 73"/>
                    <a:gd name="T31" fmla="*/ 191662 h 77"/>
                    <a:gd name="T32" fmla="*/ 242824 w 73"/>
                    <a:gd name="T33" fmla="*/ 191662 h 77"/>
                    <a:gd name="T34" fmla="*/ 242824 w 73"/>
                    <a:gd name="T35" fmla="*/ 180241 h 77"/>
                    <a:gd name="T36" fmla="*/ 242824 w 73"/>
                    <a:gd name="T37" fmla="*/ 172325 h 77"/>
                    <a:gd name="T38" fmla="*/ 249777 w 73"/>
                    <a:gd name="T39" fmla="*/ 147289 h 77"/>
                    <a:gd name="T40" fmla="*/ 257575 w 73"/>
                    <a:gd name="T41" fmla="*/ 133080 h 77"/>
                    <a:gd name="T42" fmla="*/ 264683 w 73"/>
                    <a:gd name="T43" fmla="*/ 130765 h 77"/>
                    <a:gd name="T44" fmla="*/ 264683 w 73"/>
                    <a:gd name="T45" fmla="*/ 127977 h 77"/>
                    <a:gd name="T46" fmla="*/ 261129 w 73"/>
                    <a:gd name="T47" fmla="*/ 127977 h 77"/>
                    <a:gd name="T48" fmla="*/ 249777 w 73"/>
                    <a:gd name="T49" fmla="*/ 125042 h 77"/>
                    <a:gd name="T50" fmla="*/ 246378 w 73"/>
                    <a:gd name="T51" fmla="*/ 113762 h 77"/>
                    <a:gd name="T52" fmla="*/ 232291 w 73"/>
                    <a:gd name="T53" fmla="*/ 102936 h 77"/>
                    <a:gd name="T54" fmla="*/ 224518 w 73"/>
                    <a:gd name="T55" fmla="*/ 88726 h 77"/>
                    <a:gd name="T56" fmla="*/ 217544 w 73"/>
                    <a:gd name="T57" fmla="*/ 83028 h 77"/>
                    <a:gd name="T58" fmla="*/ 202633 w 73"/>
                    <a:gd name="T59" fmla="*/ 75112 h 77"/>
                    <a:gd name="T60" fmla="*/ 195680 w 73"/>
                    <a:gd name="T61" fmla="*/ 69389 h 77"/>
                    <a:gd name="T62" fmla="*/ 192126 w 73"/>
                    <a:gd name="T63" fmla="*/ 63690 h 77"/>
                    <a:gd name="T64" fmla="*/ 166846 w 73"/>
                    <a:gd name="T65" fmla="*/ 50076 h 77"/>
                    <a:gd name="T66" fmla="*/ 159733 w 73"/>
                    <a:gd name="T67" fmla="*/ 44353 h 77"/>
                    <a:gd name="T68" fmla="*/ 148541 w 73"/>
                    <a:gd name="T69" fmla="*/ 33527 h 77"/>
                    <a:gd name="T70" fmla="*/ 141428 w 73"/>
                    <a:gd name="T71" fmla="*/ 25036 h 77"/>
                    <a:gd name="T72" fmla="*/ 116148 w 73"/>
                    <a:gd name="T73" fmla="*/ 19337 h 77"/>
                    <a:gd name="T74" fmla="*/ 116148 w 73"/>
                    <a:gd name="T75" fmla="*/ 8487 h 77"/>
                    <a:gd name="T76" fmla="*/ 123122 w 73"/>
                    <a:gd name="T77" fmla="*/ 2788 h 77"/>
                    <a:gd name="T78" fmla="*/ 123122 w 73"/>
                    <a:gd name="T79" fmla="*/ 0 h 77"/>
                    <a:gd name="T80" fmla="*/ 0 w 73"/>
                    <a:gd name="T81" fmla="*/ 13614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94" name="Freeform 62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129663 w 62"/>
                    <a:gd name="T1" fmla="*/ 5625 h 29"/>
                    <a:gd name="T2" fmla="*/ 6936 w 62"/>
                    <a:gd name="T3" fmla="*/ 46428 h 29"/>
                    <a:gd name="T4" fmla="*/ 14720 w 62"/>
                    <a:gd name="T5" fmla="*/ 43569 h 29"/>
                    <a:gd name="T6" fmla="*/ 28751 w 62"/>
                    <a:gd name="T7" fmla="*/ 35177 h 29"/>
                    <a:gd name="T8" fmla="*/ 35687 w 62"/>
                    <a:gd name="T9" fmla="*/ 29644 h 29"/>
                    <a:gd name="T10" fmla="*/ 39921 w 62"/>
                    <a:gd name="T11" fmla="*/ 27349 h 29"/>
                    <a:gd name="T12" fmla="*/ 50402 w 62"/>
                    <a:gd name="T13" fmla="*/ 24587 h 29"/>
                    <a:gd name="T14" fmla="*/ 68642 w 62"/>
                    <a:gd name="T15" fmla="*/ 18957 h 29"/>
                    <a:gd name="T16" fmla="*/ 75737 w 62"/>
                    <a:gd name="T17" fmla="*/ 21845 h 29"/>
                    <a:gd name="T18" fmla="*/ 82672 w 62"/>
                    <a:gd name="T19" fmla="*/ 21845 h 29"/>
                    <a:gd name="T20" fmla="*/ 90431 w 62"/>
                    <a:gd name="T21" fmla="*/ 32411 h 29"/>
                    <a:gd name="T22" fmla="*/ 97393 w 62"/>
                    <a:gd name="T23" fmla="*/ 32411 h 29"/>
                    <a:gd name="T24" fmla="*/ 97393 w 62"/>
                    <a:gd name="T25" fmla="*/ 38036 h 29"/>
                    <a:gd name="T26" fmla="*/ 112087 w 62"/>
                    <a:gd name="T27" fmla="*/ 40802 h 29"/>
                    <a:gd name="T28" fmla="*/ 122594 w 62"/>
                    <a:gd name="T29" fmla="*/ 46428 h 29"/>
                    <a:gd name="T30" fmla="*/ 126118 w 62"/>
                    <a:gd name="T31" fmla="*/ 51368 h 29"/>
                    <a:gd name="T32" fmla="*/ 115632 w 62"/>
                    <a:gd name="T33" fmla="*/ 68152 h 29"/>
                    <a:gd name="T34" fmla="*/ 126118 w 62"/>
                    <a:gd name="T35" fmla="*/ 73213 h 29"/>
                    <a:gd name="T36" fmla="*/ 137288 w 62"/>
                    <a:gd name="T37" fmla="*/ 75980 h 29"/>
                    <a:gd name="T38" fmla="*/ 140833 w 62"/>
                    <a:gd name="T39" fmla="*/ 75980 h 29"/>
                    <a:gd name="T40" fmla="*/ 151319 w 62"/>
                    <a:gd name="T41" fmla="*/ 73213 h 29"/>
                    <a:gd name="T42" fmla="*/ 166034 w 62"/>
                    <a:gd name="T43" fmla="*/ 78838 h 29"/>
                    <a:gd name="T44" fmla="*/ 169585 w 62"/>
                    <a:gd name="T45" fmla="*/ 75980 h 29"/>
                    <a:gd name="T46" fmla="*/ 162623 w 62"/>
                    <a:gd name="T47" fmla="*/ 70447 h 29"/>
                    <a:gd name="T48" fmla="*/ 158414 w 62"/>
                    <a:gd name="T49" fmla="*/ 68152 h 29"/>
                    <a:gd name="T50" fmla="*/ 162623 w 62"/>
                    <a:gd name="T51" fmla="*/ 65409 h 29"/>
                    <a:gd name="T52" fmla="*/ 158414 w 62"/>
                    <a:gd name="T53" fmla="*/ 62643 h 29"/>
                    <a:gd name="T54" fmla="*/ 147929 w 62"/>
                    <a:gd name="T55" fmla="*/ 51368 h 29"/>
                    <a:gd name="T56" fmla="*/ 147929 w 62"/>
                    <a:gd name="T57" fmla="*/ 43569 h 29"/>
                    <a:gd name="T58" fmla="*/ 147929 w 62"/>
                    <a:gd name="T59" fmla="*/ 32411 h 29"/>
                    <a:gd name="T60" fmla="*/ 147929 w 62"/>
                    <a:gd name="T61" fmla="*/ 27349 h 29"/>
                    <a:gd name="T62" fmla="*/ 147929 w 62"/>
                    <a:gd name="T63" fmla="*/ 24587 h 29"/>
                    <a:gd name="T64" fmla="*/ 158414 w 62"/>
                    <a:gd name="T65" fmla="*/ 16215 h 29"/>
                    <a:gd name="T66" fmla="*/ 162623 w 62"/>
                    <a:gd name="T67" fmla="*/ 10565 h 29"/>
                    <a:gd name="T68" fmla="*/ 169585 w 62"/>
                    <a:gd name="T69" fmla="*/ 10565 h 29"/>
                    <a:gd name="T70" fmla="*/ 162623 w 62"/>
                    <a:gd name="T71" fmla="*/ 21845 h 29"/>
                    <a:gd name="T72" fmla="*/ 158414 w 62"/>
                    <a:gd name="T73" fmla="*/ 27349 h 29"/>
                    <a:gd name="T74" fmla="*/ 166034 w 62"/>
                    <a:gd name="T75" fmla="*/ 32411 h 29"/>
                    <a:gd name="T76" fmla="*/ 166034 w 62"/>
                    <a:gd name="T77" fmla="*/ 43569 h 29"/>
                    <a:gd name="T78" fmla="*/ 162623 w 62"/>
                    <a:gd name="T79" fmla="*/ 49194 h 29"/>
                    <a:gd name="T80" fmla="*/ 166034 w 62"/>
                    <a:gd name="T81" fmla="*/ 51368 h 29"/>
                    <a:gd name="T82" fmla="*/ 166034 w 62"/>
                    <a:gd name="T83" fmla="*/ 57017 h 29"/>
                    <a:gd name="T84" fmla="*/ 169585 w 62"/>
                    <a:gd name="T85" fmla="*/ 65409 h 29"/>
                    <a:gd name="T86" fmla="*/ 180065 w 62"/>
                    <a:gd name="T87" fmla="*/ 68152 h 29"/>
                    <a:gd name="T88" fmla="*/ 187824 w 62"/>
                    <a:gd name="T89" fmla="*/ 65409 h 29"/>
                    <a:gd name="T90" fmla="*/ 187824 w 62"/>
                    <a:gd name="T91" fmla="*/ 70447 h 29"/>
                    <a:gd name="T92" fmla="*/ 191369 w 62"/>
                    <a:gd name="T93" fmla="*/ 75980 h 29"/>
                    <a:gd name="T94" fmla="*/ 198305 w 62"/>
                    <a:gd name="T95" fmla="*/ 78838 h 29"/>
                    <a:gd name="T96" fmla="*/ 201855 w 62"/>
                    <a:gd name="T97" fmla="*/ 75980 h 29"/>
                    <a:gd name="T98" fmla="*/ 220120 w 62"/>
                    <a:gd name="T99" fmla="*/ 70447 h 29"/>
                    <a:gd name="T100" fmla="*/ 223511 w 62"/>
                    <a:gd name="T101" fmla="*/ 51368 h 29"/>
                    <a:gd name="T102" fmla="*/ 194786 w 62"/>
                    <a:gd name="T103" fmla="*/ 57017 h 29"/>
                    <a:gd name="T104" fmla="*/ 169585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95" name="Freeform 63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53438 w 15"/>
                    <a:gd name="T1" fmla="*/ 60484 h 24"/>
                    <a:gd name="T2" fmla="*/ 53438 w 15"/>
                    <a:gd name="T3" fmla="*/ 55375 h 24"/>
                    <a:gd name="T4" fmla="*/ 50040 w 15"/>
                    <a:gd name="T5" fmla="*/ 49696 h 24"/>
                    <a:gd name="T6" fmla="*/ 43007 w 15"/>
                    <a:gd name="T7" fmla="*/ 44036 h 24"/>
                    <a:gd name="T8" fmla="*/ 35441 w 15"/>
                    <a:gd name="T9" fmla="*/ 41257 h 24"/>
                    <a:gd name="T10" fmla="*/ 31909 w 15"/>
                    <a:gd name="T11" fmla="*/ 38478 h 24"/>
                    <a:gd name="T12" fmla="*/ 31909 w 15"/>
                    <a:gd name="T13" fmla="*/ 32799 h 24"/>
                    <a:gd name="T14" fmla="*/ 25035 w 15"/>
                    <a:gd name="T15" fmla="*/ 24906 h 24"/>
                    <a:gd name="T16" fmla="*/ 21504 w 15"/>
                    <a:gd name="T17" fmla="*/ 22006 h 24"/>
                    <a:gd name="T18" fmla="*/ 17997 w 15"/>
                    <a:gd name="T19" fmla="*/ 16326 h 24"/>
                    <a:gd name="T20" fmla="*/ 14599 w 15"/>
                    <a:gd name="T21" fmla="*/ 13548 h 24"/>
                    <a:gd name="T22" fmla="*/ 14599 w 15"/>
                    <a:gd name="T23" fmla="*/ 11359 h 24"/>
                    <a:gd name="T24" fmla="*/ 14599 w 15"/>
                    <a:gd name="T25" fmla="*/ 11359 h 24"/>
                    <a:gd name="T26" fmla="*/ 14599 w 15"/>
                    <a:gd name="T27" fmla="*/ 8463 h 24"/>
                    <a:gd name="T28" fmla="*/ 17997 w 15"/>
                    <a:gd name="T29" fmla="*/ 0 h 24"/>
                    <a:gd name="T30" fmla="*/ 14599 w 15"/>
                    <a:gd name="T31" fmla="*/ 0 h 24"/>
                    <a:gd name="T32" fmla="*/ 6904 w 15"/>
                    <a:gd name="T33" fmla="*/ 0 h 24"/>
                    <a:gd name="T34" fmla="*/ 3506 w 15"/>
                    <a:gd name="T35" fmla="*/ 2779 h 24"/>
                    <a:gd name="T36" fmla="*/ 3506 w 15"/>
                    <a:gd name="T37" fmla="*/ 5679 h 24"/>
                    <a:gd name="T38" fmla="*/ 3506 w 15"/>
                    <a:gd name="T39" fmla="*/ 8463 h 24"/>
                    <a:gd name="T40" fmla="*/ 0 w 15"/>
                    <a:gd name="T41" fmla="*/ 8463 h 24"/>
                    <a:gd name="T42" fmla="*/ 25035 w 15"/>
                    <a:gd name="T43" fmla="*/ 66047 h 24"/>
                    <a:gd name="T44" fmla="*/ 53438 w 15"/>
                    <a:gd name="T45" fmla="*/ 60484 h 24"/>
                    <a:gd name="T46" fmla="*/ 53438 w 15"/>
                    <a:gd name="T47" fmla="*/ 60484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96" name="Freeform 64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85695 h 42"/>
                    <a:gd name="T2" fmla="*/ 0 w 19"/>
                    <a:gd name="T3" fmla="*/ 88482 h 42"/>
                    <a:gd name="T4" fmla="*/ 6775 w 19"/>
                    <a:gd name="T5" fmla="*/ 94198 h 42"/>
                    <a:gd name="T6" fmla="*/ 21034 w 19"/>
                    <a:gd name="T7" fmla="*/ 102681 h 42"/>
                    <a:gd name="T8" fmla="*/ 31275 w 19"/>
                    <a:gd name="T9" fmla="*/ 105014 h 42"/>
                    <a:gd name="T10" fmla="*/ 34588 w 19"/>
                    <a:gd name="T11" fmla="*/ 110710 h 42"/>
                    <a:gd name="T12" fmla="*/ 38055 w 19"/>
                    <a:gd name="T13" fmla="*/ 116401 h 42"/>
                    <a:gd name="T14" fmla="*/ 44829 w 19"/>
                    <a:gd name="T15" fmla="*/ 107801 h 42"/>
                    <a:gd name="T16" fmla="*/ 48168 w 19"/>
                    <a:gd name="T17" fmla="*/ 97107 h 42"/>
                    <a:gd name="T18" fmla="*/ 59088 w 19"/>
                    <a:gd name="T19" fmla="*/ 82908 h 42"/>
                    <a:gd name="T20" fmla="*/ 65863 w 19"/>
                    <a:gd name="T21" fmla="*/ 72092 h 42"/>
                    <a:gd name="T22" fmla="*/ 62529 w 19"/>
                    <a:gd name="T23" fmla="*/ 52792 h 42"/>
                    <a:gd name="T24" fmla="*/ 59088 w 19"/>
                    <a:gd name="T25" fmla="*/ 35807 h 42"/>
                    <a:gd name="T26" fmla="*/ 48168 w 19"/>
                    <a:gd name="T27" fmla="*/ 38594 h 42"/>
                    <a:gd name="T28" fmla="*/ 44829 w 19"/>
                    <a:gd name="T29" fmla="*/ 38594 h 42"/>
                    <a:gd name="T30" fmla="*/ 41388 w 19"/>
                    <a:gd name="T31" fmla="*/ 38594 h 42"/>
                    <a:gd name="T32" fmla="*/ 44829 w 19"/>
                    <a:gd name="T33" fmla="*/ 30711 h 42"/>
                    <a:gd name="T34" fmla="*/ 48168 w 19"/>
                    <a:gd name="T35" fmla="*/ 30711 h 42"/>
                    <a:gd name="T36" fmla="*/ 52283 w 19"/>
                    <a:gd name="T37" fmla="*/ 22086 h 42"/>
                    <a:gd name="T38" fmla="*/ 55749 w 19"/>
                    <a:gd name="T39" fmla="*/ 16512 h 42"/>
                    <a:gd name="T40" fmla="*/ 13580 w 19"/>
                    <a:gd name="T41" fmla="*/ 0 h 42"/>
                    <a:gd name="T42" fmla="*/ 10241 w 19"/>
                    <a:gd name="T43" fmla="*/ 5696 h 42"/>
                    <a:gd name="T44" fmla="*/ 6775 w 19"/>
                    <a:gd name="T45" fmla="*/ 16512 h 42"/>
                    <a:gd name="T46" fmla="*/ 0 w 19"/>
                    <a:gd name="T47" fmla="*/ 22086 h 42"/>
                    <a:gd name="T48" fmla="*/ 3466 w 19"/>
                    <a:gd name="T49" fmla="*/ 24990 h 42"/>
                    <a:gd name="T50" fmla="*/ 3466 w 19"/>
                    <a:gd name="T51" fmla="*/ 30711 h 42"/>
                    <a:gd name="T52" fmla="*/ 3466 w 19"/>
                    <a:gd name="T53" fmla="*/ 41405 h 42"/>
                    <a:gd name="T54" fmla="*/ 10241 w 19"/>
                    <a:gd name="T55" fmla="*/ 47101 h 42"/>
                    <a:gd name="T56" fmla="*/ 17695 w 19"/>
                    <a:gd name="T57" fmla="*/ 50005 h 42"/>
                    <a:gd name="T58" fmla="*/ 24475 w 19"/>
                    <a:gd name="T59" fmla="*/ 52792 h 42"/>
                    <a:gd name="T60" fmla="*/ 31275 w 19"/>
                    <a:gd name="T61" fmla="*/ 58488 h 42"/>
                    <a:gd name="T62" fmla="*/ 13580 w 19"/>
                    <a:gd name="T63" fmla="*/ 66396 h 42"/>
                    <a:gd name="T64" fmla="*/ 3466 w 19"/>
                    <a:gd name="T65" fmla="*/ 77783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97" name="Freeform 65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10574 h 22"/>
                    <a:gd name="T2" fmla="*/ 28346 w 23"/>
                    <a:gd name="T3" fmla="*/ 5632 h 22"/>
                    <a:gd name="T4" fmla="*/ 28346 w 23"/>
                    <a:gd name="T5" fmla="*/ 8400 h 22"/>
                    <a:gd name="T6" fmla="*/ 31875 w 23"/>
                    <a:gd name="T7" fmla="*/ 8400 h 22"/>
                    <a:gd name="T8" fmla="*/ 31875 w 23"/>
                    <a:gd name="T9" fmla="*/ 8400 h 22"/>
                    <a:gd name="T10" fmla="*/ 71303 w 23"/>
                    <a:gd name="T11" fmla="*/ 0 h 22"/>
                    <a:gd name="T12" fmla="*/ 81702 w 23"/>
                    <a:gd name="T13" fmla="*/ 24625 h 22"/>
                    <a:gd name="T14" fmla="*/ 81702 w 23"/>
                    <a:gd name="T15" fmla="*/ 27392 h 22"/>
                    <a:gd name="T16" fmla="*/ 78331 w 23"/>
                    <a:gd name="T17" fmla="*/ 27392 h 22"/>
                    <a:gd name="T18" fmla="*/ 81702 w 23"/>
                    <a:gd name="T19" fmla="*/ 30257 h 22"/>
                    <a:gd name="T20" fmla="*/ 81702 w 23"/>
                    <a:gd name="T21" fmla="*/ 30257 h 22"/>
                    <a:gd name="T22" fmla="*/ 74807 w 23"/>
                    <a:gd name="T23" fmla="*/ 32455 h 22"/>
                    <a:gd name="T24" fmla="*/ 60221 w 23"/>
                    <a:gd name="T25" fmla="*/ 35198 h 22"/>
                    <a:gd name="T26" fmla="*/ 56855 w 23"/>
                    <a:gd name="T27" fmla="*/ 35198 h 22"/>
                    <a:gd name="T28" fmla="*/ 56855 w 23"/>
                    <a:gd name="T29" fmla="*/ 35198 h 22"/>
                    <a:gd name="T30" fmla="*/ 56855 w 23"/>
                    <a:gd name="T31" fmla="*/ 38082 h 22"/>
                    <a:gd name="T32" fmla="*/ 56855 w 23"/>
                    <a:gd name="T33" fmla="*/ 38082 h 22"/>
                    <a:gd name="T34" fmla="*/ 46456 w 23"/>
                    <a:gd name="T35" fmla="*/ 40855 h 22"/>
                    <a:gd name="T36" fmla="*/ 35374 w 23"/>
                    <a:gd name="T37" fmla="*/ 43598 h 22"/>
                    <a:gd name="T38" fmla="*/ 35374 w 23"/>
                    <a:gd name="T39" fmla="*/ 43598 h 22"/>
                    <a:gd name="T40" fmla="*/ 28346 w 23"/>
                    <a:gd name="T41" fmla="*/ 49249 h 22"/>
                    <a:gd name="T42" fmla="*/ 10399 w 23"/>
                    <a:gd name="T43" fmla="*/ 57055 h 22"/>
                    <a:gd name="T44" fmla="*/ 6895 w 23"/>
                    <a:gd name="T45" fmla="*/ 59823 h 22"/>
                    <a:gd name="T46" fmla="*/ 0 w 23"/>
                    <a:gd name="T47" fmla="*/ 57055 h 22"/>
                    <a:gd name="T48" fmla="*/ 6895 w 23"/>
                    <a:gd name="T49" fmla="*/ 51428 h 22"/>
                    <a:gd name="T50" fmla="*/ 6895 w 23"/>
                    <a:gd name="T51" fmla="*/ 49249 h 22"/>
                    <a:gd name="T52" fmla="*/ 6895 w 23"/>
                    <a:gd name="T53" fmla="*/ 46482 h 22"/>
                    <a:gd name="T54" fmla="*/ 0 w 23"/>
                    <a:gd name="T55" fmla="*/ 10574 h 22"/>
                    <a:gd name="T56" fmla="*/ 0 w 23"/>
                    <a:gd name="T57" fmla="*/ 10574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98" name="Freeform 66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36733 w 45"/>
                    <a:gd name="T1" fmla="*/ 19162 h 23"/>
                    <a:gd name="T2" fmla="*/ 87552 w 45"/>
                    <a:gd name="T3" fmla="*/ 8419 h 23"/>
                    <a:gd name="T4" fmla="*/ 91114 w 45"/>
                    <a:gd name="T5" fmla="*/ 8419 h 23"/>
                    <a:gd name="T6" fmla="*/ 91114 w 45"/>
                    <a:gd name="T7" fmla="*/ 5668 h 23"/>
                    <a:gd name="T8" fmla="*/ 98265 w 45"/>
                    <a:gd name="T9" fmla="*/ 0 h 23"/>
                    <a:gd name="T10" fmla="*/ 105921 w 45"/>
                    <a:gd name="T11" fmla="*/ 0 h 23"/>
                    <a:gd name="T12" fmla="*/ 113046 w 45"/>
                    <a:gd name="T13" fmla="*/ 8419 h 23"/>
                    <a:gd name="T14" fmla="*/ 116603 w 45"/>
                    <a:gd name="T15" fmla="*/ 13518 h 23"/>
                    <a:gd name="T16" fmla="*/ 109483 w 45"/>
                    <a:gd name="T17" fmla="*/ 19162 h 23"/>
                    <a:gd name="T18" fmla="*/ 105921 w 45"/>
                    <a:gd name="T19" fmla="*/ 27601 h 23"/>
                    <a:gd name="T20" fmla="*/ 120032 w 45"/>
                    <a:gd name="T21" fmla="*/ 27601 h 23"/>
                    <a:gd name="T22" fmla="*/ 131410 w 45"/>
                    <a:gd name="T23" fmla="*/ 40997 h 23"/>
                    <a:gd name="T24" fmla="*/ 149088 w 45"/>
                    <a:gd name="T25" fmla="*/ 43870 h 23"/>
                    <a:gd name="T26" fmla="*/ 156899 w 45"/>
                    <a:gd name="T27" fmla="*/ 38226 h 23"/>
                    <a:gd name="T28" fmla="*/ 153337 w 45"/>
                    <a:gd name="T29" fmla="*/ 32558 h 23"/>
                    <a:gd name="T30" fmla="*/ 145526 w 45"/>
                    <a:gd name="T31" fmla="*/ 27601 h 23"/>
                    <a:gd name="T32" fmla="*/ 153337 w 45"/>
                    <a:gd name="T33" fmla="*/ 30376 h 23"/>
                    <a:gd name="T34" fmla="*/ 163890 w 45"/>
                    <a:gd name="T35" fmla="*/ 43870 h 23"/>
                    <a:gd name="T36" fmla="*/ 160327 w 45"/>
                    <a:gd name="T37" fmla="*/ 46641 h 23"/>
                    <a:gd name="T38" fmla="*/ 145526 w 45"/>
                    <a:gd name="T39" fmla="*/ 52309 h 23"/>
                    <a:gd name="T40" fmla="*/ 134972 w 45"/>
                    <a:gd name="T41" fmla="*/ 57383 h 23"/>
                    <a:gd name="T42" fmla="*/ 134972 w 45"/>
                    <a:gd name="T43" fmla="*/ 54490 h 23"/>
                    <a:gd name="T44" fmla="*/ 131410 w 45"/>
                    <a:gd name="T45" fmla="*/ 49538 h 23"/>
                    <a:gd name="T46" fmla="*/ 123594 w 45"/>
                    <a:gd name="T47" fmla="*/ 60159 h 23"/>
                    <a:gd name="T48" fmla="*/ 116603 w 45"/>
                    <a:gd name="T49" fmla="*/ 60159 h 23"/>
                    <a:gd name="T50" fmla="*/ 116603 w 45"/>
                    <a:gd name="T51" fmla="*/ 57383 h 23"/>
                    <a:gd name="T52" fmla="*/ 109483 w 45"/>
                    <a:gd name="T53" fmla="*/ 54490 h 23"/>
                    <a:gd name="T54" fmla="*/ 101668 w 45"/>
                    <a:gd name="T55" fmla="*/ 52309 h 23"/>
                    <a:gd name="T56" fmla="*/ 98265 w 45"/>
                    <a:gd name="T57" fmla="*/ 46641 h 23"/>
                    <a:gd name="T58" fmla="*/ 76338 w 45"/>
                    <a:gd name="T59" fmla="*/ 46641 h 23"/>
                    <a:gd name="T60" fmla="*/ 36733 w 45"/>
                    <a:gd name="T61" fmla="*/ 54490 h 23"/>
                    <a:gd name="T62" fmla="*/ 32480 w 45"/>
                    <a:gd name="T63" fmla="*/ 52309 h 23"/>
                    <a:gd name="T64" fmla="*/ 0 w 45"/>
                    <a:gd name="T65" fmla="*/ 57383 h 23"/>
                    <a:gd name="T66" fmla="*/ 0 w 45"/>
                    <a:gd name="T67" fmla="*/ 24708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99" name="Freeform 67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5839 h 13"/>
                    <a:gd name="T2" fmla="*/ 9974 w 12"/>
                    <a:gd name="T3" fmla="*/ 31749 h 13"/>
                    <a:gd name="T4" fmla="*/ 9974 w 12"/>
                    <a:gd name="T5" fmla="*/ 34609 h 13"/>
                    <a:gd name="T6" fmla="*/ 6695 w 12"/>
                    <a:gd name="T7" fmla="*/ 34609 h 13"/>
                    <a:gd name="T8" fmla="*/ 9974 w 12"/>
                    <a:gd name="T9" fmla="*/ 37593 h 13"/>
                    <a:gd name="T10" fmla="*/ 9974 w 12"/>
                    <a:gd name="T11" fmla="*/ 37593 h 13"/>
                    <a:gd name="T12" fmla="*/ 9974 w 12"/>
                    <a:gd name="T13" fmla="*/ 37593 h 13"/>
                    <a:gd name="T14" fmla="*/ 20750 w 12"/>
                    <a:gd name="T15" fmla="*/ 34609 h 13"/>
                    <a:gd name="T16" fmla="*/ 24034 w 12"/>
                    <a:gd name="T17" fmla="*/ 31749 h 13"/>
                    <a:gd name="T18" fmla="*/ 24034 w 12"/>
                    <a:gd name="T19" fmla="*/ 28746 h 13"/>
                    <a:gd name="T20" fmla="*/ 24034 w 12"/>
                    <a:gd name="T21" fmla="*/ 25886 h 13"/>
                    <a:gd name="T22" fmla="*/ 24034 w 12"/>
                    <a:gd name="T23" fmla="*/ 19924 h 13"/>
                    <a:gd name="T24" fmla="*/ 27313 w 12"/>
                    <a:gd name="T25" fmla="*/ 17669 h 13"/>
                    <a:gd name="T26" fmla="*/ 27313 w 12"/>
                    <a:gd name="T27" fmla="*/ 19924 h 13"/>
                    <a:gd name="T28" fmla="*/ 27313 w 12"/>
                    <a:gd name="T29" fmla="*/ 22902 h 13"/>
                    <a:gd name="T30" fmla="*/ 27313 w 12"/>
                    <a:gd name="T31" fmla="*/ 28746 h 13"/>
                    <a:gd name="T32" fmla="*/ 30749 w 12"/>
                    <a:gd name="T33" fmla="*/ 28746 h 13"/>
                    <a:gd name="T34" fmla="*/ 30749 w 12"/>
                    <a:gd name="T35" fmla="*/ 28746 h 13"/>
                    <a:gd name="T36" fmla="*/ 30749 w 12"/>
                    <a:gd name="T37" fmla="*/ 25886 h 13"/>
                    <a:gd name="T38" fmla="*/ 34033 w 12"/>
                    <a:gd name="T39" fmla="*/ 25886 h 13"/>
                    <a:gd name="T40" fmla="*/ 37444 w 12"/>
                    <a:gd name="T41" fmla="*/ 22902 h 13"/>
                    <a:gd name="T42" fmla="*/ 40723 w 12"/>
                    <a:gd name="T43" fmla="*/ 22902 h 13"/>
                    <a:gd name="T44" fmla="*/ 40723 w 12"/>
                    <a:gd name="T45" fmla="*/ 22902 h 13"/>
                    <a:gd name="T46" fmla="*/ 37444 w 12"/>
                    <a:gd name="T47" fmla="*/ 19924 h 13"/>
                    <a:gd name="T48" fmla="*/ 37444 w 12"/>
                    <a:gd name="T49" fmla="*/ 17669 h 13"/>
                    <a:gd name="T50" fmla="*/ 37444 w 12"/>
                    <a:gd name="T51" fmla="*/ 17669 h 13"/>
                    <a:gd name="T52" fmla="*/ 34033 w 12"/>
                    <a:gd name="T53" fmla="*/ 17669 h 13"/>
                    <a:gd name="T54" fmla="*/ 30749 w 12"/>
                    <a:gd name="T55" fmla="*/ 14686 h 13"/>
                    <a:gd name="T56" fmla="*/ 30749 w 12"/>
                    <a:gd name="T57" fmla="*/ 14686 h 13"/>
                    <a:gd name="T58" fmla="*/ 24034 w 12"/>
                    <a:gd name="T59" fmla="*/ 11682 h 13"/>
                    <a:gd name="T60" fmla="*/ 20750 w 12"/>
                    <a:gd name="T61" fmla="*/ 5839 h 13"/>
                    <a:gd name="T62" fmla="*/ 20750 w 12"/>
                    <a:gd name="T63" fmla="*/ 5839 h 13"/>
                    <a:gd name="T64" fmla="*/ 16694 w 12"/>
                    <a:gd name="T65" fmla="*/ 0 h 13"/>
                    <a:gd name="T66" fmla="*/ 0 w 12"/>
                    <a:gd name="T67" fmla="*/ 5839 h 13"/>
                    <a:gd name="T68" fmla="*/ 0 w 12"/>
                    <a:gd name="T69" fmla="*/ 5839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200" name="Freeform 68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75487 w 21"/>
                    <a:gd name="T1" fmla="*/ 109891 h 47"/>
                    <a:gd name="T2" fmla="*/ 72098 w 21"/>
                    <a:gd name="T3" fmla="*/ 109891 h 47"/>
                    <a:gd name="T4" fmla="*/ 68554 w 21"/>
                    <a:gd name="T5" fmla="*/ 109891 h 47"/>
                    <a:gd name="T6" fmla="*/ 65011 w 21"/>
                    <a:gd name="T7" fmla="*/ 115543 h 47"/>
                    <a:gd name="T8" fmla="*/ 60804 w 21"/>
                    <a:gd name="T9" fmla="*/ 115543 h 47"/>
                    <a:gd name="T10" fmla="*/ 60804 w 21"/>
                    <a:gd name="T11" fmla="*/ 118320 h 47"/>
                    <a:gd name="T12" fmla="*/ 60804 w 21"/>
                    <a:gd name="T13" fmla="*/ 118320 h 47"/>
                    <a:gd name="T14" fmla="*/ 60804 w 21"/>
                    <a:gd name="T15" fmla="*/ 118320 h 47"/>
                    <a:gd name="T16" fmla="*/ 57394 w 21"/>
                    <a:gd name="T17" fmla="*/ 118320 h 47"/>
                    <a:gd name="T18" fmla="*/ 57394 w 21"/>
                    <a:gd name="T19" fmla="*/ 120644 h 47"/>
                    <a:gd name="T20" fmla="*/ 6927 w 21"/>
                    <a:gd name="T21" fmla="*/ 129098 h 47"/>
                    <a:gd name="T22" fmla="*/ 3543 w 21"/>
                    <a:gd name="T23" fmla="*/ 126198 h 47"/>
                    <a:gd name="T24" fmla="*/ 0 w 21"/>
                    <a:gd name="T25" fmla="*/ 123421 h 47"/>
                    <a:gd name="T26" fmla="*/ 0 w 21"/>
                    <a:gd name="T27" fmla="*/ 120644 h 47"/>
                    <a:gd name="T28" fmla="*/ 3543 w 21"/>
                    <a:gd name="T29" fmla="*/ 118320 h 47"/>
                    <a:gd name="T30" fmla="*/ 0 w 21"/>
                    <a:gd name="T31" fmla="*/ 112668 h 47"/>
                    <a:gd name="T32" fmla="*/ 0 w 21"/>
                    <a:gd name="T33" fmla="*/ 93583 h 47"/>
                    <a:gd name="T34" fmla="*/ 0 w 21"/>
                    <a:gd name="T35" fmla="*/ 87907 h 47"/>
                    <a:gd name="T36" fmla="*/ 3543 w 21"/>
                    <a:gd name="T37" fmla="*/ 76681 h 47"/>
                    <a:gd name="T38" fmla="*/ 3543 w 21"/>
                    <a:gd name="T39" fmla="*/ 71599 h 47"/>
                    <a:gd name="T40" fmla="*/ 3543 w 21"/>
                    <a:gd name="T41" fmla="*/ 65923 h 47"/>
                    <a:gd name="T42" fmla="*/ 3543 w 21"/>
                    <a:gd name="T43" fmla="*/ 60251 h 47"/>
                    <a:gd name="T44" fmla="*/ 3543 w 21"/>
                    <a:gd name="T45" fmla="*/ 57498 h 47"/>
                    <a:gd name="T46" fmla="*/ 3543 w 21"/>
                    <a:gd name="T47" fmla="*/ 54721 h 47"/>
                    <a:gd name="T48" fmla="*/ 14678 w 21"/>
                    <a:gd name="T49" fmla="*/ 49615 h 47"/>
                    <a:gd name="T50" fmla="*/ 18221 w 21"/>
                    <a:gd name="T51" fmla="*/ 38292 h 47"/>
                    <a:gd name="T52" fmla="*/ 14678 w 21"/>
                    <a:gd name="T53" fmla="*/ 32737 h 47"/>
                    <a:gd name="T54" fmla="*/ 14678 w 21"/>
                    <a:gd name="T55" fmla="*/ 27631 h 47"/>
                    <a:gd name="T56" fmla="*/ 14678 w 21"/>
                    <a:gd name="T57" fmla="*/ 27631 h 47"/>
                    <a:gd name="T58" fmla="*/ 14678 w 21"/>
                    <a:gd name="T59" fmla="*/ 24761 h 47"/>
                    <a:gd name="T60" fmla="*/ 10476 w 21"/>
                    <a:gd name="T61" fmla="*/ 19207 h 47"/>
                    <a:gd name="T62" fmla="*/ 14678 w 21"/>
                    <a:gd name="T63" fmla="*/ 10753 h 47"/>
                    <a:gd name="T64" fmla="*/ 10476 w 21"/>
                    <a:gd name="T65" fmla="*/ 8454 h 47"/>
                    <a:gd name="T66" fmla="*/ 10476 w 21"/>
                    <a:gd name="T67" fmla="*/ 5671 h 47"/>
                    <a:gd name="T68" fmla="*/ 14678 w 21"/>
                    <a:gd name="T69" fmla="*/ 5671 h 47"/>
                    <a:gd name="T70" fmla="*/ 18221 w 21"/>
                    <a:gd name="T71" fmla="*/ 2777 h 47"/>
                    <a:gd name="T72" fmla="*/ 21636 w 21"/>
                    <a:gd name="T73" fmla="*/ 2777 h 47"/>
                    <a:gd name="T74" fmla="*/ 21636 w 21"/>
                    <a:gd name="T75" fmla="*/ 2777 h 47"/>
                    <a:gd name="T76" fmla="*/ 25154 w 21"/>
                    <a:gd name="T77" fmla="*/ 0 h 47"/>
                    <a:gd name="T78" fmla="*/ 60804 w 21"/>
                    <a:gd name="T79" fmla="*/ 79458 h 47"/>
                    <a:gd name="T80" fmla="*/ 60804 w 21"/>
                    <a:gd name="T81" fmla="*/ 82235 h 47"/>
                    <a:gd name="T82" fmla="*/ 60804 w 21"/>
                    <a:gd name="T83" fmla="*/ 85130 h 47"/>
                    <a:gd name="T84" fmla="*/ 60804 w 21"/>
                    <a:gd name="T85" fmla="*/ 85130 h 47"/>
                    <a:gd name="T86" fmla="*/ 68554 w 21"/>
                    <a:gd name="T87" fmla="*/ 90684 h 47"/>
                    <a:gd name="T88" fmla="*/ 72098 w 21"/>
                    <a:gd name="T89" fmla="*/ 90684 h 47"/>
                    <a:gd name="T90" fmla="*/ 72098 w 21"/>
                    <a:gd name="T91" fmla="*/ 93583 h 47"/>
                    <a:gd name="T92" fmla="*/ 72098 w 21"/>
                    <a:gd name="T93" fmla="*/ 96360 h 47"/>
                    <a:gd name="T94" fmla="*/ 75487 w 21"/>
                    <a:gd name="T95" fmla="*/ 101442 h 47"/>
                    <a:gd name="T96" fmla="*/ 75487 w 21"/>
                    <a:gd name="T97" fmla="*/ 104219 h 47"/>
                    <a:gd name="T98" fmla="*/ 75487 w 21"/>
                    <a:gd name="T99" fmla="*/ 107114 h 47"/>
                    <a:gd name="T100" fmla="*/ 75487 w 21"/>
                    <a:gd name="T101" fmla="*/ 109891 h 47"/>
                    <a:gd name="T102" fmla="*/ 75487 w 21"/>
                    <a:gd name="T103" fmla="*/ 109891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grpSp>
              <p:nvGrpSpPr>
                <p:cNvPr id="7" name="Group 7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91202" name="Freeform 7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19476 h 19"/>
                      <a:gd name="T2" fmla="*/ 2779 w 16"/>
                      <a:gd name="T3" fmla="*/ 36706 h 19"/>
                      <a:gd name="T4" fmla="*/ 2779 w 16"/>
                      <a:gd name="T5" fmla="*/ 44802 h 19"/>
                      <a:gd name="T6" fmla="*/ 16326 w 16"/>
                      <a:gd name="T7" fmla="*/ 53358 h 19"/>
                      <a:gd name="T8" fmla="*/ 22006 w 16"/>
                      <a:gd name="T9" fmla="*/ 44802 h 19"/>
                      <a:gd name="T10" fmla="*/ 44036 w 16"/>
                      <a:gd name="T11" fmla="*/ 30954 h 19"/>
                      <a:gd name="T12" fmla="*/ 35578 w 16"/>
                      <a:gd name="T13" fmla="*/ 13730 h 19"/>
                      <a:gd name="T14" fmla="*/ 8463 w 16"/>
                      <a:gd name="T15" fmla="*/ 0 h 19"/>
                      <a:gd name="T16" fmla="*/ 8463 w 16"/>
                      <a:gd name="T17" fmla="*/ 13730 h 19"/>
                      <a:gd name="T18" fmla="*/ 0 w 16"/>
                      <a:gd name="T19" fmla="*/ 19476 h 19"/>
                      <a:gd name="T20" fmla="*/ 0 w 16"/>
                      <a:gd name="T21" fmla="*/ 19476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03" name="Freeform 7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8531 w 9"/>
                      <a:gd name="T1" fmla="*/ 15815 h 6"/>
                      <a:gd name="T2" fmla="*/ 22323 w 9"/>
                      <a:gd name="T3" fmla="*/ 15815 h 6"/>
                      <a:gd name="T4" fmla="*/ 25119 w 9"/>
                      <a:gd name="T5" fmla="*/ 8246 h 6"/>
                      <a:gd name="T6" fmla="*/ 13669 w 9"/>
                      <a:gd name="T7" fmla="*/ 5418 h 6"/>
                      <a:gd name="T8" fmla="*/ 8531 w 9"/>
                      <a:gd name="T9" fmla="*/ 5418 h 6"/>
                      <a:gd name="T10" fmla="*/ 5735 w 9"/>
                      <a:gd name="T11" fmla="*/ 0 h 6"/>
                      <a:gd name="T12" fmla="*/ 0 w 9"/>
                      <a:gd name="T13" fmla="*/ 5418 h 6"/>
                      <a:gd name="T14" fmla="*/ 5735 w 9"/>
                      <a:gd name="T15" fmla="*/ 13108 h 6"/>
                      <a:gd name="T16" fmla="*/ 8531 w 9"/>
                      <a:gd name="T17" fmla="*/ 15815 h 6"/>
                      <a:gd name="T18" fmla="*/ 8531 w 9"/>
                      <a:gd name="T19" fmla="*/ 15815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04" name="Freeform 7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6250 h 2"/>
                      <a:gd name="T2" fmla="*/ 12500 w 4"/>
                      <a:gd name="T3" fmla="*/ 0 h 2"/>
                      <a:gd name="T4" fmla="*/ 12500 w 4"/>
                      <a:gd name="T5" fmla="*/ 6250 h 2"/>
                      <a:gd name="T6" fmla="*/ 0 w 4"/>
                      <a:gd name="T7" fmla="*/ 6250 h 2"/>
                      <a:gd name="T8" fmla="*/ 0 w 4"/>
                      <a:gd name="T9" fmla="*/ 625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05" name="Freeform 7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5144 w 4"/>
                      <a:gd name="T1" fmla="*/ 0 h 3"/>
                      <a:gd name="T2" fmla="*/ 5144 w 4"/>
                      <a:gd name="T3" fmla="*/ 0 h 3"/>
                      <a:gd name="T4" fmla="*/ 7177 w 4"/>
                      <a:gd name="T5" fmla="*/ 0 h 3"/>
                      <a:gd name="T6" fmla="*/ 7177 w 4"/>
                      <a:gd name="T7" fmla="*/ 0 h 3"/>
                      <a:gd name="T8" fmla="*/ 7177 w 4"/>
                      <a:gd name="T9" fmla="*/ 0 h 3"/>
                      <a:gd name="T10" fmla="*/ 7177 w 4"/>
                      <a:gd name="T11" fmla="*/ 2329 h 3"/>
                      <a:gd name="T12" fmla="*/ 7177 w 4"/>
                      <a:gd name="T13" fmla="*/ 2329 h 3"/>
                      <a:gd name="T14" fmla="*/ 7177 w 4"/>
                      <a:gd name="T15" fmla="*/ 2329 h 3"/>
                      <a:gd name="T16" fmla="*/ 9657 w 4"/>
                      <a:gd name="T17" fmla="*/ 2329 h 3"/>
                      <a:gd name="T18" fmla="*/ 7177 w 4"/>
                      <a:gd name="T19" fmla="*/ 4270 h 3"/>
                      <a:gd name="T20" fmla="*/ 7177 w 4"/>
                      <a:gd name="T21" fmla="*/ 4270 h 3"/>
                      <a:gd name="T22" fmla="*/ 7177 w 4"/>
                      <a:gd name="T23" fmla="*/ 4270 h 3"/>
                      <a:gd name="T24" fmla="*/ 7177 w 4"/>
                      <a:gd name="T25" fmla="*/ 6599 h 3"/>
                      <a:gd name="T26" fmla="*/ 7177 w 4"/>
                      <a:gd name="T27" fmla="*/ 6599 h 3"/>
                      <a:gd name="T28" fmla="*/ 7177 w 4"/>
                      <a:gd name="T29" fmla="*/ 6599 h 3"/>
                      <a:gd name="T30" fmla="*/ 5144 w 4"/>
                      <a:gd name="T31" fmla="*/ 6599 h 3"/>
                      <a:gd name="T32" fmla="*/ 5144 w 4"/>
                      <a:gd name="T33" fmla="*/ 6599 h 3"/>
                      <a:gd name="T34" fmla="*/ 5144 w 4"/>
                      <a:gd name="T35" fmla="*/ 6599 h 3"/>
                      <a:gd name="T36" fmla="*/ 2575 w 4"/>
                      <a:gd name="T37" fmla="*/ 6599 h 3"/>
                      <a:gd name="T38" fmla="*/ 2575 w 4"/>
                      <a:gd name="T39" fmla="*/ 6599 h 3"/>
                      <a:gd name="T40" fmla="*/ 2575 w 4"/>
                      <a:gd name="T41" fmla="*/ 6599 h 3"/>
                      <a:gd name="T42" fmla="*/ 2575 w 4"/>
                      <a:gd name="T43" fmla="*/ 4270 h 3"/>
                      <a:gd name="T44" fmla="*/ 0 w 4"/>
                      <a:gd name="T45" fmla="*/ 4270 h 3"/>
                      <a:gd name="T46" fmla="*/ 0 w 4"/>
                      <a:gd name="T47" fmla="*/ 4270 h 3"/>
                      <a:gd name="T48" fmla="*/ 0 w 4"/>
                      <a:gd name="T49" fmla="*/ 2329 h 3"/>
                      <a:gd name="T50" fmla="*/ 0 w 4"/>
                      <a:gd name="T51" fmla="*/ 2329 h 3"/>
                      <a:gd name="T52" fmla="*/ 0 w 4"/>
                      <a:gd name="T53" fmla="*/ 2329 h 3"/>
                      <a:gd name="T54" fmla="*/ 2575 w 4"/>
                      <a:gd name="T55" fmla="*/ 2329 h 3"/>
                      <a:gd name="T56" fmla="*/ 2575 w 4"/>
                      <a:gd name="T57" fmla="*/ 0 h 3"/>
                      <a:gd name="T58" fmla="*/ 2575 w 4"/>
                      <a:gd name="T59" fmla="*/ 0 h 3"/>
                      <a:gd name="T60" fmla="*/ 2575 w 4"/>
                      <a:gd name="T61" fmla="*/ 0 h 3"/>
                      <a:gd name="T62" fmla="*/ 5144 w 4"/>
                      <a:gd name="T63" fmla="*/ 0 h 3"/>
                      <a:gd name="T64" fmla="*/ 5144 w 4"/>
                      <a:gd name="T65" fmla="*/ 0 h 3"/>
                      <a:gd name="T66" fmla="*/ 5144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06" name="Freeform 7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9375 h 3"/>
                      <a:gd name="T2" fmla="*/ 19227 w 8"/>
                      <a:gd name="T3" fmla="*/ 9375 h 3"/>
                      <a:gd name="T4" fmla="*/ 22006 w 8"/>
                      <a:gd name="T5" fmla="*/ 0 h 3"/>
                      <a:gd name="T6" fmla="*/ 5679 w 8"/>
                      <a:gd name="T7" fmla="*/ 0 h 3"/>
                      <a:gd name="T8" fmla="*/ 0 w 8"/>
                      <a:gd name="T9" fmla="*/ 9375 h 3"/>
                      <a:gd name="T10" fmla="*/ 0 w 8"/>
                      <a:gd name="T11" fmla="*/ 9375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07" name="Freeform 7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10070 h 5"/>
                      <a:gd name="T2" fmla="*/ 7177 w 8"/>
                      <a:gd name="T3" fmla="*/ 12720 h 5"/>
                      <a:gd name="T4" fmla="*/ 14260 w 8"/>
                      <a:gd name="T5" fmla="*/ 12720 h 5"/>
                      <a:gd name="T6" fmla="*/ 19404 w 8"/>
                      <a:gd name="T7" fmla="*/ 5299 h 5"/>
                      <a:gd name="T8" fmla="*/ 12231 w 8"/>
                      <a:gd name="T9" fmla="*/ 0 h 5"/>
                      <a:gd name="T10" fmla="*/ 2575 w 8"/>
                      <a:gd name="T11" fmla="*/ 5299 h 5"/>
                      <a:gd name="T12" fmla="*/ 0 w 8"/>
                      <a:gd name="T13" fmla="*/ 10070 h 5"/>
                      <a:gd name="T14" fmla="*/ 0 w 8"/>
                      <a:gd name="T15" fmla="*/ 10070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08" name="Freeform 7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12720 h 5"/>
                      <a:gd name="T2" fmla="*/ 12500 w 4"/>
                      <a:gd name="T3" fmla="*/ 5299 h 5"/>
                      <a:gd name="T4" fmla="*/ 12500 w 4"/>
                      <a:gd name="T5" fmla="*/ 0 h 5"/>
                      <a:gd name="T6" fmla="*/ 0 w 4"/>
                      <a:gd name="T7" fmla="*/ 10070 h 5"/>
                      <a:gd name="T8" fmla="*/ 0 w 4"/>
                      <a:gd name="T9" fmla="*/ 12720 h 5"/>
                      <a:gd name="T10" fmla="*/ 0 w 4"/>
                      <a:gd name="T11" fmla="*/ 12720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09" name="Freeform 7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8463 w 8"/>
                      <a:gd name="T1" fmla="*/ 18899 h 7"/>
                      <a:gd name="T2" fmla="*/ 22006 w 8"/>
                      <a:gd name="T3" fmla="*/ 18899 h 7"/>
                      <a:gd name="T4" fmla="*/ 22006 w 8"/>
                      <a:gd name="T5" fmla="*/ 10545 h 7"/>
                      <a:gd name="T6" fmla="*/ 11359 w 8"/>
                      <a:gd name="T7" fmla="*/ 0 h 7"/>
                      <a:gd name="T8" fmla="*/ 0 w 8"/>
                      <a:gd name="T9" fmla="*/ 5615 h 7"/>
                      <a:gd name="T10" fmla="*/ 8463 w 8"/>
                      <a:gd name="T11" fmla="*/ 18899 h 7"/>
                      <a:gd name="T12" fmla="*/ 8463 w 8"/>
                      <a:gd name="T13" fmla="*/ 18899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91139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2007</a:t>
            </a:r>
          </a:p>
        </p:txBody>
      </p:sp>
      <p:sp>
        <p:nvSpPr>
          <p:cNvPr id="91140" name="Text Box 80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91141" name="Text Box 81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91142" name="Rectangle 82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1143" name="Rectangle 83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1144" name="Rectangle 84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1145" name="Rectangle 85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1146" name="Rectangle 86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1147" name="Rectangle 87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1148" name="Rectangle 88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1149" name="Rectangle 89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Freeform 2"/>
          <p:cNvSpPr>
            <a:spLocks/>
          </p:cNvSpPr>
          <p:nvPr/>
        </p:nvSpPr>
        <p:spPr bwMode="auto">
          <a:xfrm>
            <a:off x="6842125" y="1887538"/>
            <a:ext cx="354013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87" name="Freeform 3"/>
          <p:cNvSpPr>
            <a:spLocks/>
          </p:cNvSpPr>
          <p:nvPr/>
        </p:nvSpPr>
        <p:spPr bwMode="auto">
          <a:xfrm>
            <a:off x="2343150" y="1709738"/>
            <a:ext cx="649288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88" name="Freeform 4"/>
          <p:cNvSpPr>
            <a:spLocks/>
          </p:cNvSpPr>
          <p:nvPr/>
        </p:nvSpPr>
        <p:spPr bwMode="auto">
          <a:xfrm>
            <a:off x="2806700" y="1833563"/>
            <a:ext cx="585788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89" name="Freeform 5"/>
          <p:cNvSpPr>
            <a:spLocks/>
          </p:cNvSpPr>
          <p:nvPr/>
        </p:nvSpPr>
        <p:spPr bwMode="auto">
          <a:xfrm>
            <a:off x="3054350" y="1857375"/>
            <a:ext cx="995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0" name="Freeform 6"/>
          <p:cNvSpPr>
            <a:spLocks/>
          </p:cNvSpPr>
          <p:nvPr/>
        </p:nvSpPr>
        <p:spPr bwMode="auto">
          <a:xfrm>
            <a:off x="4013200" y="2003425"/>
            <a:ext cx="642938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1" name="Freeform 7"/>
          <p:cNvSpPr>
            <a:spLocks/>
          </p:cNvSpPr>
          <p:nvPr/>
        </p:nvSpPr>
        <p:spPr bwMode="auto">
          <a:xfrm>
            <a:off x="3984625" y="2398713"/>
            <a:ext cx="682625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2" name="Freeform 8"/>
          <p:cNvSpPr>
            <a:spLocks/>
          </p:cNvSpPr>
          <p:nvPr/>
        </p:nvSpPr>
        <p:spPr bwMode="auto">
          <a:xfrm>
            <a:off x="4121150" y="3203575"/>
            <a:ext cx="723900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3" name="Freeform 9"/>
          <p:cNvSpPr>
            <a:spLocks/>
          </p:cNvSpPr>
          <p:nvPr/>
        </p:nvSpPr>
        <p:spPr bwMode="auto">
          <a:xfrm>
            <a:off x="4651375" y="2740025"/>
            <a:ext cx="592138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4" name="Freeform 10"/>
          <p:cNvSpPr>
            <a:spLocks/>
          </p:cNvSpPr>
          <p:nvPr/>
        </p:nvSpPr>
        <p:spPr bwMode="auto">
          <a:xfrm>
            <a:off x="4975225" y="2282825"/>
            <a:ext cx="514350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5" name="Freeform 11"/>
          <p:cNvSpPr>
            <a:spLocks/>
          </p:cNvSpPr>
          <p:nvPr/>
        </p:nvSpPr>
        <p:spPr bwMode="auto">
          <a:xfrm>
            <a:off x="5729288" y="2840038"/>
            <a:ext cx="411162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6" name="Freeform 12"/>
          <p:cNvSpPr>
            <a:spLocks/>
          </p:cNvSpPr>
          <p:nvPr/>
        </p:nvSpPr>
        <p:spPr bwMode="auto">
          <a:xfrm>
            <a:off x="5591175" y="4311650"/>
            <a:ext cx="892175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7" name="Freeform 13"/>
          <p:cNvSpPr>
            <a:spLocks/>
          </p:cNvSpPr>
          <p:nvPr/>
        </p:nvSpPr>
        <p:spPr bwMode="auto">
          <a:xfrm>
            <a:off x="2105025" y="2562225"/>
            <a:ext cx="781050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8" name="Freeform 14"/>
          <p:cNvSpPr>
            <a:spLocks/>
          </p:cNvSpPr>
          <p:nvPr/>
        </p:nvSpPr>
        <p:spPr bwMode="auto">
          <a:xfrm>
            <a:off x="3325813" y="2452688"/>
            <a:ext cx="68103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9" name="Freeform 15"/>
          <p:cNvSpPr>
            <a:spLocks/>
          </p:cNvSpPr>
          <p:nvPr/>
        </p:nvSpPr>
        <p:spPr bwMode="auto">
          <a:xfrm>
            <a:off x="3435350" y="3003550"/>
            <a:ext cx="71596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0" name="Freeform 16"/>
          <p:cNvSpPr>
            <a:spLocks/>
          </p:cNvSpPr>
          <p:nvPr/>
        </p:nvSpPr>
        <p:spPr bwMode="auto">
          <a:xfrm>
            <a:off x="3341688" y="3521075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1" name="Freeform 17"/>
          <p:cNvSpPr>
            <a:spLocks/>
          </p:cNvSpPr>
          <p:nvPr/>
        </p:nvSpPr>
        <p:spPr bwMode="auto">
          <a:xfrm>
            <a:off x="3602038" y="3660775"/>
            <a:ext cx="136683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2" name="Freeform 18"/>
          <p:cNvSpPr>
            <a:spLocks/>
          </p:cNvSpPr>
          <p:nvPr/>
        </p:nvSpPr>
        <p:spPr bwMode="auto">
          <a:xfrm>
            <a:off x="6170613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3" name="Freeform 19"/>
          <p:cNvSpPr>
            <a:spLocks/>
          </p:cNvSpPr>
          <p:nvPr/>
        </p:nvSpPr>
        <p:spPr bwMode="auto">
          <a:xfrm>
            <a:off x="6661150" y="2266950"/>
            <a:ext cx="166688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4" name="Freeform 20"/>
          <p:cNvSpPr>
            <a:spLocks/>
          </p:cNvSpPr>
          <p:nvPr/>
        </p:nvSpPr>
        <p:spPr bwMode="auto">
          <a:xfrm>
            <a:off x="2957513" y="2794000"/>
            <a:ext cx="55086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5" name="Freeform 21"/>
          <p:cNvSpPr>
            <a:spLocks/>
          </p:cNvSpPr>
          <p:nvPr/>
        </p:nvSpPr>
        <p:spPr bwMode="auto">
          <a:xfrm>
            <a:off x="2168525" y="2035175"/>
            <a:ext cx="78422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6" name="Freeform 22"/>
          <p:cNvSpPr>
            <a:spLocks/>
          </p:cNvSpPr>
          <p:nvPr/>
        </p:nvSpPr>
        <p:spPr bwMode="auto">
          <a:xfrm>
            <a:off x="2452688" y="2662238"/>
            <a:ext cx="620712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7" name="Freeform 23"/>
          <p:cNvSpPr>
            <a:spLocks/>
          </p:cNvSpPr>
          <p:nvPr/>
        </p:nvSpPr>
        <p:spPr bwMode="auto">
          <a:xfrm>
            <a:off x="2776538" y="3444875"/>
            <a:ext cx="65881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8" name="Freeform 24"/>
          <p:cNvSpPr>
            <a:spLocks/>
          </p:cNvSpPr>
          <p:nvPr/>
        </p:nvSpPr>
        <p:spPr bwMode="auto">
          <a:xfrm>
            <a:off x="4606925" y="1981200"/>
            <a:ext cx="64452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9" name="Freeform 25"/>
          <p:cNvSpPr>
            <a:spLocks/>
          </p:cNvSpPr>
          <p:nvPr/>
        </p:nvSpPr>
        <p:spPr bwMode="auto">
          <a:xfrm>
            <a:off x="5127625" y="2855913"/>
            <a:ext cx="390525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0" name="Freeform 26" descr="75%"/>
          <p:cNvSpPr>
            <a:spLocks/>
          </p:cNvSpPr>
          <p:nvPr/>
        </p:nvSpPr>
        <p:spPr bwMode="auto">
          <a:xfrm>
            <a:off x="5988050" y="3009900"/>
            <a:ext cx="444500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1" name="Freeform 27"/>
          <p:cNvSpPr>
            <a:spLocks/>
          </p:cNvSpPr>
          <p:nvPr/>
        </p:nvSpPr>
        <p:spPr bwMode="auto">
          <a:xfrm>
            <a:off x="4903788" y="4133850"/>
            <a:ext cx="555625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2" name="Freeform 28" descr="20%"/>
          <p:cNvSpPr>
            <a:spLocks/>
          </p:cNvSpPr>
          <p:nvPr/>
        </p:nvSpPr>
        <p:spPr bwMode="auto">
          <a:xfrm>
            <a:off x="5172075" y="3846513"/>
            <a:ext cx="338138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pattFill prst="pct20">
            <a:fgClr>
              <a:schemeClr val="tx2"/>
            </a:fgClr>
            <a:bgClr>
              <a:srgbClr val="AA1202"/>
            </a:bgClr>
          </a:patt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3" name="Freeform 29"/>
          <p:cNvSpPr>
            <a:spLocks/>
          </p:cNvSpPr>
          <p:nvPr/>
        </p:nvSpPr>
        <p:spPr bwMode="auto">
          <a:xfrm>
            <a:off x="6115050" y="2732088"/>
            <a:ext cx="568325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4" name="Freeform 30"/>
          <p:cNvSpPr>
            <a:spLocks/>
          </p:cNvSpPr>
          <p:nvPr/>
        </p:nvSpPr>
        <p:spPr bwMode="auto">
          <a:xfrm>
            <a:off x="5924550" y="3127375"/>
            <a:ext cx="736600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5" name="Freeform 31"/>
          <p:cNvSpPr>
            <a:spLocks/>
          </p:cNvSpPr>
          <p:nvPr/>
        </p:nvSpPr>
        <p:spPr bwMode="auto">
          <a:xfrm>
            <a:off x="3962400" y="2794000"/>
            <a:ext cx="806450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6" name="Freeform 32"/>
          <p:cNvSpPr>
            <a:spLocks/>
          </p:cNvSpPr>
          <p:nvPr/>
        </p:nvSpPr>
        <p:spPr bwMode="auto">
          <a:xfrm>
            <a:off x="4019550" y="3590925"/>
            <a:ext cx="839788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7" name="Freeform 33"/>
          <p:cNvSpPr>
            <a:spLocks/>
          </p:cNvSpPr>
          <p:nvPr/>
        </p:nvSpPr>
        <p:spPr bwMode="auto">
          <a:xfrm>
            <a:off x="4730750" y="3127375"/>
            <a:ext cx="649288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8" name="Freeform 34"/>
          <p:cNvSpPr>
            <a:spLocks/>
          </p:cNvSpPr>
          <p:nvPr/>
        </p:nvSpPr>
        <p:spPr bwMode="auto">
          <a:xfrm>
            <a:off x="5343525" y="3265488"/>
            <a:ext cx="72072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9" name="Freeform 35" descr="20%"/>
          <p:cNvSpPr>
            <a:spLocks/>
          </p:cNvSpPr>
          <p:nvPr/>
        </p:nvSpPr>
        <p:spPr bwMode="auto">
          <a:xfrm>
            <a:off x="5280025" y="3560763"/>
            <a:ext cx="801688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20" name="Freeform 36" descr="20%"/>
          <p:cNvSpPr>
            <a:spLocks/>
          </p:cNvSpPr>
          <p:nvPr/>
        </p:nvSpPr>
        <p:spPr bwMode="auto">
          <a:xfrm>
            <a:off x="5489575" y="3824288"/>
            <a:ext cx="376238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21" name="Freeform 37"/>
          <p:cNvSpPr>
            <a:spLocks/>
          </p:cNvSpPr>
          <p:nvPr/>
        </p:nvSpPr>
        <p:spPr bwMode="auto">
          <a:xfrm>
            <a:off x="5845175" y="3459163"/>
            <a:ext cx="860425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22" name="Freeform 38"/>
          <p:cNvSpPr>
            <a:spLocks/>
          </p:cNvSpPr>
          <p:nvPr/>
        </p:nvSpPr>
        <p:spPr bwMode="auto">
          <a:xfrm>
            <a:off x="4845050" y="3660775"/>
            <a:ext cx="485775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39"/>
          <p:cNvGrpSpPr>
            <a:grpSpLocks/>
          </p:cNvGrpSpPr>
          <p:nvPr/>
        </p:nvGrpSpPr>
        <p:grpSpPr bwMode="auto">
          <a:xfrm>
            <a:off x="1027113" y="3886200"/>
            <a:ext cx="1785937" cy="1390650"/>
            <a:chOff x="768" y="2832"/>
            <a:chExt cx="1203" cy="876"/>
          </a:xfrm>
        </p:grpSpPr>
        <p:sp>
          <p:nvSpPr>
            <p:cNvPr id="93257" name="Freeform 40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8162 w 188"/>
                <a:gd name="T1" fmla="*/ 85274 h 160"/>
                <a:gd name="T2" fmla="*/ 71253 w 188"/>
                <a:gd name="T3" fmla="*/ 110180 h 160"/>
                <a:gd name="T4" fmla="*/ 49342 w 188"/>
                <a:gd name="T5" fmla="*/ 137865 h 160"/>
                <a:gd name="T6" fmla="*/ 43798 w 188"/>
                <a:gd name="T7" fmla="*/ 118638 h 160"/>
                <a:gd name="T8" fmla="*/ 13477 w 188"/>
                <a:gd name="T9" fmla="*/ 151437 h 160"/>
                <a:gd name="T10" fmla="*/ 30322 w 188"/>
                <a:gd name="T11" fmla="*/ 176222 h 160"/>
                <a:gd name="T12" fmla="*/ 73550 w 188"/>
                <a:gd name="T13" fmla="*/ 167763 h 160"/>
                <a:gd name="T14" fmla="*/ 60074 w 188"/>
                <a:gd name="T15" fmla="*/ 203912 h 160"/>
                <a:gd name="T16" fmla="*/ 49342 w 188"/>
                <a:gd name="T17" fmla="*/ 217454 h 160"/>
                <a:gd name="T18" fmla="*/ 27431 w 188"/>
                <a:gd name="T19" fmla="*/ 225917 h 160"/>
                <a:gd name="T20" fmla="*/ 16251 w 188"/>
                <a:gd name="T21" fmla="*/ 269953 h 160"/>
                <a:gd name="T22" fmla="*/ 30322 w 188"/>
                <a:gd name="T23" fmla="*/ 294860 h 160"/>
                <a:gd name="T24" fmla="*/ 60074 w 188"/>
                <a:gd name="T25" fmla="*/ 308407 h 160"/>
                <a:gd name="T26" fmla="*/ 60074 w 188"/>
                <a:gd name="T27" fmla="*/ 330437 h 160"/>
                <a:gd name="T28" fmla="*/ 95345 w 188"/>
                <a:gd name="T29" fmla="*/ 338876 h 160"/>
                <a:gd name="T30" fmla="*/ 114482 w 188"/>
                <a:gd name="T31" fmla="*/ 343985 h 160"/>
                <a:gd name="T32" fmla="*/ 79094 w 188"/>
                <a:gd name="T33" fmla="*/ 387996 h 160"/>
                <a:gd name="T34" fmla="*/ 51639 w 188"/>
                <a:gd name="T35" fmla="*/ 404918 h 160"/>
                <a:gd name="T36" fmla="*/ 8410 w 188"/>
                <a:gd name="T37" fmla="*/ 427045 h 160"/>
                <a:gd name="T38" fmla="*/ 8410 w 188"/>
                <a:gd name="T39" fmla="*/ 440617 h 160"/>
                <a:gd name="T40" fmla="*/ 79094 w 188"/>
                <a:gd name="T41" fmla="*/ 410027 h 160"/>
                <a:gd name="T42" fmla="*/ 169489 w 188"/>
                <a:gd name="T43" fmla="*/ 330437 h 160"/>
                <a:gd name="T44" fmla="*/ 161055 w 188"/>
                <a:gd name="T45" fmla="*/ 321979 h 160"/>
                <a:gd name="T46" fmla="*/ 210396 w 188"/>
                <a:gd name="T47" fmla="*/ 261495 h 160"/>
                <a:gd name="T48" fmla="*/ 196350 w 188"/>
                <a:gd name="T49" fmla="*/ 277938 h 160"/>
                <a:gd name="T50" fmla="*/ 199217 w 188"/>
                <a:gd name="T51" fmla="*/ 299944 h 160"/>
                <a:gd name="T52" fmla="*/ 196350 w 188"/>
                <a:gd name="T53" fmla="*/ 314087 h 160"/>
                <a:gd name="T54" fmla="*/ 235077 w 188"/>
                <a:gd name="T55" fmla="*/ 291959 h 160"/>
                <a:gd name="T56" fmla="*/ 235077 w 188"/>
                <a:gd name="T57" fmla="*/ 269953 h 160"/>
                <a:gd name="T58" fmla="*/ 292381 w 188"/>
                <a:gd name="T59" fmla="*/ 283501 h 160"/>
                <a:gd name="T60" fmla="*/ 330539 w 188"/>
                <a:gd name="T61" fmla="*/ 277938 h 160"/>
                <a:gd name="T62" fmla="*/ 396132 w 188"/>
                <a:gd name="T63" fmla="*/ 299944 h 160"/>
                <a:gd name="T64" fmla="*/ 418043 w 188"/>
                <a:gd name="T65" fmla="*/ 327659 h 160"/>
                <a:gd name="T66" fmla="*/ 453436 w 188"/>
                <a:gd name="T67" fmla="*/ 352443 h 160"/>
                <a:gd name="T68" fmla="*/ 513388 w 188"/>
                <a:gd name="T69" fmla="*/ 358122 h 160"/>
                <a:gd name="T70" fmla="*/ 504978 w 188"/>
                <a:gd name="T71" fmla="*/ 321979 h 160"/>
                <a:gd name="T72" fmla="*/ 480867 w 188"/>
                <a:gd name="T73" fmla="*/ 316865 h 160"/>
                <a:gd name="T74" fmla="*/ 445026 w 188"/>
                <a:gd name="T75" fmla="*/ 291959 h 160"/>
                <a:gd name="T76" fmla="*/ 401203 w 188"/>
                <a:gd name="T77" fmla="*/ 261495 h 160"/>
                <a:gd name="T78" fmla="*/ 384952 w 188"/>
                <a:gd name="T79" fmla="*/ 283501 h 160"/>
                <a:gd name="T80" fmla="*/ 352333 w 188"/>
                <a:gd name="T81" fmla="*/ 255816 h 160"/>
                <a:gd name="T82" fmla="*/ 319243 w 188"/>
                <a:gd name="T83" fmla="*/ 220238 h 160"/>
                <a:gd name="T84" fmla="*/ 278311 w 188"/>
                <a:gd name="T85" fmla="*/ 57584 h 160"/>
                <a:gd name="T86" fmla="*/ 245785 w 188"/>
                <a:gd name="T87" fmla="*/ 13548 h 160"/>
                <a:gd name="T88" fmla="*/ 188509 w 188"/>
                <a:gd name="T89" fmla="*/ 13548 h 160"/>
                <a:gd name="T90" fmla="*/ 161055 w 188"/>
                <a:gd name="T91" fmla="*/ 13548 h 160"/>
                <a:gd name="T92" fmla="*/ 122892 w 188"/>
                <a:gd name="T93" fmla="*/ 0 h 160"/>
                <a:gd name="T94" fmla="*/ 95345 w 188"/>
                <a:gd name="T95" fmla="*/ 11359 h 160"/>
                <a:gd name="T96" fmla="*/ 65593 w 188"/>
                <a:gd name="T97" fmla="*/ 35578 h 160"/>
                <a:gd name="T98" fmla="*/ 51639 w 188"/>
                <a:gd name="T99" fmla="*/ 57584 h 160"/>
                <a:gd name="T100" fmla="*/ 27431 w 188"/>
                <a:gd name="T101" fmla="*/ 71726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58" name="Freeform 41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6250 w 4"/>
                <a:gd name="T1" fmla="*/ 4270 h 3"/>
                <a:gd name="T2" fmla="*/ 6250 w 4"/>
                <a:gd name="T3" fmla="*/ 2329 h 3"/>
                <a:gd name="T4" fmla="*/ 6250 w 4"/>
                <a:gd name="T5" fmla="*/ 2329 h 3"/>
                <a:gd name="T6" fmla="*/ 6250 w 4"/>
                <a:gd name="T7" fmla="*/ 2329 h 3"/>
                <a:gd name="T8" fmla="*/ 6250 w 4"/>
                <a:gd name="T9" fmla="*/ 2329 h 3"/>
                <a:gd name="T10" fmla="*/ 6250 w 4"/>
                <a:gd name="T11" fmla="*/ 2329 h 3"/>
                <a:gd name="T12" fmla="*/ 6250 w 4"/>
                <a:gd name="T13" fmla="*/ 2329 h 3"/>
                <a:gd name="T14" fmla="*/ 3125 w 4"/>
                <a:gd name="T15" fmla="*/ 0 h 3"/>
                <a:gd name="T16" fmla="*/ 3125 w 4"/>
                <a:gd name="T17" fmla="*/ 0 h 3"/>
                <a:gd name="T18" fmla="*/ 0 w 4"/>
                <a:gd name="T19" fmla="*/ 2329 h 3"/>
                <a:gd name="T20" fmla="*/ 0 w 4"/>
                <a:gd name="T21" fmla="*/ 2329 h 3"/>
                <a:gd name="T22" fmla="*/ 0 w 4"/>
                <a:gd name="T23" fmla="*/ 2329 h 3"/>
                <a:gd name="T24" fmla="*/ 0 w 4"/>
                <a:gd name="T25" fmla="*/ 2329 h 3"/>
                <a:gd name="T26" fmla="*/ 0 w 4"/>
                <a:gd name="T27" fmla="*/ 2329 h 3"/>
                <a:gd name="T28" fmla="*/ 0 w 4"/>
                <a:gd name="T29" fmla="*/ 2329 h 3"/>
                <a:gd name="T30" fmla="*/ 0 w 4"/>
                <a:gd name="T31" fmla="*/ 4270 h 3"/>
                <a:gd name="T32" fmla="*/ 0 w 4"/>
                <a:gd name="T33" fmla="*/ 4270 h 3"/>
                <a:gd name="T34" fmla="*/ 3125 w 4"/>
                <a:gd name="T35" fmla="*/ 4270 h 3"/>
                <a:gd name="T36" fmla="*/ 3125 w 4"/>
                <a:gd name="T37" fmla="*/ 4270 h 3"/>
                <a:gd name="T38" fmla="*/ 3125 w 4"/>
                <a:gd name="T39" fmla="*/ 6599 h 3"/>
                <a:gd name="T40" fmla="*/ 6250 w 4"/>
                <a:gd name="T41" fmla="*/ 6599 h 3"/>
                <a:gd name="T42" fmla="*/ 6250 w 4"/>
                <a:gd name="T43" fmla="*/ 6599 h 3"/>
                <a:gd name="T44" fmla="*/ 9375 w 4"/>
                <a:gd name="T45" fmla="*/ 6599 h 3"/>
                <a:gd name="T46" fmla="*/ 9375 w 4"/>
                <a:gd name="T47" fmla="*/ 6599 h 3"/>
                <a:gd name="T48" fmla="*/ 12500 w 4"/>
                <a:gd name="T49" fmla="*/ 4270 h 3"/>
                <a:gd name="T50" fmla="*/ 12500 w 4"/>
                <a:gd name="T51" fmla="*/ 4270 h 3"/>
                <a:gd name="T52" fmla="*/ 12500 w 4"/>
                <a:gd name="T53" fmla="*/ 4270 h 3"/>
                <a:gd name="T54" fmla="*/ 12500 w 4"/>
                <a:gd name="T55" fmla="*/ 2329 h 3"/>
                <a:gd name="T56" fmla="*/ 12500 w 4"/>
                <a:gd name="T57" fmla="*/ 2329 h 3"/>
                <a:gd name="T58" fmla="*/ 12500 w 4"/>
                <a:gd name="T59" fmla="*/ 2329 h 3"/>
                <a:gd name="T60" fmla="*/ 12500 w 4"/>
                <a:gd name="T61" fmla="*/ 2329 h 3"/>
                <a:gd name="T62" fmla="*/ 12500 w 4"/>
                <a:gd name="T63" fmla="*/ 2329 h 3"/>
                <a:gd name="T64" fmla="*/ 12500 w 4"/>
                <a:gd name="T65" fmla="*/ 0 h 3"/>
                <a:gd name="T66" fmla="*/ 12500 w 4"/>
                <a:gd name="T67" fmla="*/ 0 h 3"/>
                <a:gd name="T68" fmla="*/ 12500 w 4"/>
                <a:gd name="T69" fmla="*/ 0 h 3"/>
                <a:gd name="T70" fmla="*/ 12500 w 4"/>
                <a:gd name="T71" fmla="*/ 0 h 3"/>
                <a:gd name="T72" fmla="*/ 12500 w 4"/>
                <a:gd name="T73" fmla="*/ 2329 h 3"/>
                <a:gd name="T74" fmla="*/ 9375 w 4"/>
                <a:gd name="T75" fmla="*/ 2329 h 3"/>
                <a:gd name="T76" fmla="*/ 9375 w 4"/>
                <a:gd name="T77" fmla="*/ 2329 h 3"/>
                <a:gd name="T78" fmla="*/ 6250 w 4"/>
                <a:gd name="T79" fmla="*/ 4270 h 3"/>
                <a:gd name="T80" fmla="*/ 6250 w 4"/>
                <a:gd name="T81" fmla="*/ 4270 h 3"/>
                <a:gd name="T82" fmla="*/ 6250 w 4"/>
                <a:gd name="T83" fmla="*/ 4270 h 3"/>
                <a:gd name="T84" fmla="*/ 6250 w 4"/>
                <a:gd name="T85" fmla="*/ 4270 h 3"/>
                <a:gd name="T86" fmla="*/ 6250 w 4"/>
                <a:gd name="T87" fmla="*/ 6599 h 3"/>
                <a:gd name="T88" fmla="*/ 9375 w 4"/>
                <a:gd name="T89" fmla="*/ 6599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59" name="Freeform 42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7233 w 9"/>
                <a:gd name="T1" fmla="*/ 0 h 6"/>
                <a:gd name="T2" fmla="*/ 9928 w 9"/>
                <a:gd name="T3" fmla="*/ 0 h 6"/>
                <a:gd name="T4" fmla="*/ 7305 w 9"/>
                <a:gd name="T5" fmla="*/ 3125 h 6"/>
                <a:gd name="T6" fmla="*/ 7305 w 9"/>
                <a:gd name="T7" fmla="*/ 3125 h 6"/>
                <a:gd name="T8" fmla="*/ 7305 w 9"/>
                <a:gd name="T9" fmla="*/ 6250 h 6"/>
                <a:gd name="T10" fmla="*/ 7305 w 9"/>
                <a:gd name="T11" fmla="*/ 9375 h 6"/>
                <a:gd name="T12" fmla="*/ 5227 w 9"/>
                <a:gd name="T13" fmla="*/ 9375 h 6"/>
                <a:gd name="T14" fmla="*/ 5227 w 9"/>
                <a:gd name="T15" fmla="*/ 9375 h 6"/>
                <a:gd name="T16" fmla="*/ 2623 w 9"/>
                <a:gd name="T17" fmla="*/ 9375 h 6"/>
                <a:gd name="T18" fmla="*/ 2623 w 9"/>
                <a:gd name="T19" fmla="*/ 12500 h 6"/>
                <a:gd name="T20" fmla="*/ 2623 w 9"/>
                <a:gd name="T21" fmla="*/ 15625 h 6"/>
                <a:gd name="T22" fmla="*/ 0 w 9"/>
                <a:gd name="T23" fmla="*/ 15625 h 6"/>
                <a:gd name="T24" fmla="*/ 0 w 9"/>
                <a:gd name="T25" fmla="*/ 18750 h 6"/>
                <a:gd name="T26" fmla="*/ 0 w 9"/>
                <a:gd name="T27" fmla="*/ 18750 h 6"/>
                <a:gd name="T28" fmla="*/ 0 w 9"/>
                <a:gd name="T29" fmla="*/ 18750 h 6"/>
                <a:gd name="T30" fmla="*/ 0 w 9"/>
                <a:gd name="T31" fmla="*/ 18750 h 6"/>
                <a:gd name="T32" fmla="*/ 0 w 9"/>
                <a:gd name="T33" fmla="*/ 18750 h 6"/>
                <a:gd name="T34" fmla="*/ 0 w 9"/>
                <a:gd name="T35" fmla="*/ 18750 h 6"/>
                <a:gd name="T36" fmla="*/ 0 w 9"/>
                <a:gd name="T37" fmla="*/ 18750 h 6"/>
                <a:gd name="T38" fmla="*/ 2623 w 9"/>
                <a:gd name="T39" fmla="*/ 18750 h 6"/>
                <a:gd name="T40" fmla="*/ 5227 w 9"/>
                <a:gd name="T41" fmla="*/ 18750 h 6"/>
                <a:gd name="T42" fmla="*/ 7305 w 9"/>
                <a:gd name="T43" fmla="*/ 15625 h 6"/>
                <a:gd name="T44" fmla="*/ 15155 w 9"/>
                <a:gd name="T45" fmla="*/ 9375 h 6"/>
                <a:gd name="T46" fmla="*/ 17233 w 9"/>
                <a:gd name="T47" fmla="*/ 6250 h 6"/>
                <a:gd name="T48" fmla="*/ 19861 w 9"/>
                <a:gd name="T49" fmla="*/ 6250 h 6"/>
                <a:gd name="T50" fmla="*/ 22346 w 9"/>
                <a:gd name="T51" fmla="*/ 3125 h 6"/>
                <a:gd name="T52" fmla="*/ 22346 w 9"/>
                <a:gd name="T53" fmla="*/ 3125 h 6"/>
                <a:gd name="T54" fmla="*/ 22346 w 9"/>
                <a:gd name="T55" fmla="*/ 3125 h 6"/>
                <a:gd name="T56" fmla="*/ 19861 w 9"/>
                <a:gd name="T57" fmla="*/ 0 h 6"/>
                <a:gd name="T58" fmla="*/ 19861 w 9"/>
                <a:gd name="T59" fmla="*/ 0 h 6"/>
                <a:gd name="T60" fmla="*/ 19861 w 9"/>
                <a:gd name="T61" fmla="*/ 0 h 6"/>
                <a:gd name="T62" fmla="*/ 19861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0" name="Freeform 43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22323 w 9"/>
                <a:gd name="T1" fmla="*/ 8374 h 7"/>
                <a:gd name="T2" fmla="*/ 22323 w 9"/>
                <a:gd name="T3" fmla="*/ 2759 h 7"/>
                <a:gd name="T4" fmla="*/ 13669 w 9"/>
                <a:gd name="T5" fmla="*/ 8374 h 7"/>
                <a:gd name="T6" fmla="*/ 11450 w 9"/>
                <a:gd name="T7" fmla="*/ 10545 h 7"/>
                <a:gd name="T8" fmla="*/ 11450 w 9"/>
                <a:gd name="T9" fmla="*/ 10545 h 7"/>
                <a:gd name="T10" fmla="*/ 5735 w 9"/>
                <a:gd name="T11" fmla="*/ 13401 h 7"/>
                <a:gd name="T12" fmla="*/ 2796 w 9"/>
                <a:gd name="T13" fmla="*/ 16160 h 7"/>
                <a:gd name="T14" fmla="*/ 0 w 9"/>
                <a:gd name="T15" fmla="*/ 16160 h 7"/>
                <a:gd name="T16" fmla="*/ 5735 w 9"/>
                <a:gd name="T17" fmla="*/ 16160 h 7"/>
                <a:gd name="T18" fmla="*/ 8531 w 9"/>
                <a:gd name="T19" fmla="*/ 13401 h 7"/>
                <a:gd name="T20" fmla="*/ 16588 w 9"/>
                <a:gd name="T21" fmla="*/ 10545 h 7"/>
                <a:gd name="T22" fmla="*/ 22323 w 9"/>
                <a:gd name="T23" fmla="*/ 8374 h 7"/>
                <a:gd name="T24" fmla="*/ 22323 w 9"/>
                <a:gd name="T25" fmla="*/ 83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1" name="Freeform 44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22006 w 8"/>
                <a:gd name="T1" fmla="*/ 5418 h 6"/>
                <a:gd name="T2" fmla="*/ 22006 w 8"/>
                <a:gd name="T3" fmla="*/ 2712 h 6"/>
                <a:gd name="T4" fmla="*/ 22006 w 8"/>
                <a:gd name="T5" fmla="*/ 2712 h 6"/>
                <a:gd name="T6" fmla="*/ 22006 w 8"/>
                <a:gd name="T7" fmla="*/ 0 h 6"/>
                <a:gd name="T8" fmla="*/ 22006 w 8"/>
                <a:gd name="T9" fmla="*/ 0 h 6"/>
                <a:gd name="T10" fmla="*/ 22006 w 8"/>
                <a:gd name="T11" fmla="*/ 0 h 6"/>
                <a:gd name="T12" fmla="*/ 22006 w 8"/>
                <a:gd name="T13" fmla="*/ 0 h 6"/>
                <a:gd name="T14" fmla="*/ 22006 w 8"/>
                <a:gd name="T15" fmla="*/ 0 h 6"/>
                <a:gd name="T16" fmla="*/ 22006 w 8"/>
                <a:gd name="T17" fmla="*/ 0 h 6"/>
                <a:gd name="T18" fmla="*/ 22006 w 8"/>
                <a:gd name="T19" fmla="*/ 0 h 6"/>
                <a:gd name="T20" fmla="*/ 19227 w 8"/>
                <a:gd name="T21" fmla="*/ 0 h 6"/>
                <a:gd name="T22" fmla="*/ 19227 w 8"/>
                <a:gd name="T23" fmla="*/ 0 h 6"/>
                <a:gd name="T24" fmla="*/ 16326 w 8"/>
                <a:gd name="T25" fmla="*/ 0 h 6"/>
                <a:gd name="T26" fmla="*/ 13548 w 8"/>
                <a:gd name="T27" fmla="*/ 2712 h 6"/>
                <a:gd name="T28" fmla="*/ 13548 w 8"/>
                <a:gd name="T29" fmla="*/ 5418 h 6"/>
                <a:gd name="T30" fmla="*/ 13548 w 8"/>
                <a:gd name="T31" fmla="*/ 5418 h 6"/>
                <a:gd name="T32" fmla="*/ 11359 w 8"/>
                <a:gd name="T33" fmla="*/ 5418 h 6"/>
                <a:gd name="T34" fmla="*/ 11359 w 8"/>
                <a:gd name="T35" fmla="*/ 5418 h 6"/>
                <a:gd name="T36" fmla="*/ 11359 w 8"/>
                <a:gd name="T37" fmla="*/ 5418 h 6"/>
                <a:gd name="T38" fmla="*/ 11359 w 8"/>
                <a:gd name="T39" fmla="*/ 8246 h 6"/>
                <a:gd name="T40" fmla="*/ 11359 w 8"/>
                <a:gd name="T41" fmla="*/ 8246 h 6"/>
                <a:gd name="T42" fmla="*/ 11359 w 8"/>
                <a:gd name="T43" fmla="*/ 8246 h 6"/>
                <a:gd name="T44" fmla="*/ 11359 w 8"/>
                <a:gd name="T45" fmla="*/ 8246 h 6"/>
                <a:gd name="T46" fmla="*/ 5679 w 8"/>
                <a:gd name="T47" fmla="*/ 10397 h 6"/>
                <a:gd name="T48" fmla="*/ 5679 w 8"/>
                <a:gd name="T49" fmla="*/ 10397 h 6"/>
                <a:gd name="T50" fmla="*/ 5679 w 8"/>
                <a:gd name="T51" fmla="*/ 10397 h 6"/>
                <a:gd name="T52" fmla="*/ 5679 w 8"/>
                <a:gd name="T53" fmla="*/ 10397 h 6"/>
                <a:gd name="T54" fmla="*/ 2779 w 8"/>
                <a:gd name="T55" fmla="*/ 10397 h 6"/>
                <a:gd name="T56" fmla="*/ 2779 w 8"/>
                <a:gd name="T57" fmla="*/ 13108 h 6"/>
                <a:gd name="T58" fmla="*/ 2779 w 8"/>
                <a:gd name="T59" fmla="*/ 13108 h 6"/>
                <a:gd name="T60" fmla="*/ 0 w 8"/>
                <a:gd name="T61" fmla="*/ 13108 h 6"/>
                <a:gd name="T62" fmla="*/ 0 w 8"/>
                <a:gd name="T63" fmla="*/ 13108 h 6"/>
                <a:gd name="T64" fmla="*/ 0 w 8"/>
                <a:gd name="T65" fmla="*/ 13108 h 6"/>
                <a:gd name="T66" fmla="*/ 2779 w 8"/>
                <a:gd name="T67" fmla="*/ 15815 h 6"/>
                <a:gd name="T68" fmla="*/ 2779 w 8"/>
                <a:gd name="T69" fmla="*/ 15815 h 6"/>
                <a:gd name="T70" fmla="*/ 2779 w 8"/>
                <a:gd name="T71" fmla="*/ 15815 h 6"/>
                <a:gd name="T72" fmla="*/ 2779 w 8"/>
                <a:gd name="T73" fmla="*/ 15815 h 6"/>
                <a:gd name="T74" fmla="*/ 5679 w 8"/>
                <a:gd name="T75" fmla="*/ 13108 h 6"/>
                <a:gd name="T76" fmla="*/ 5679 w 8"/>
                <a:gd name="T77" fmla="*/ 13108 h 6"/>
                <a:gd name="T78" fmla="*/ 8463 w 8"/>
                <a:gd name="T79" fmla="*/ 13108 h 6"/>
                <a:gd name="T80" fmla="*/ 8463 w 8"/>
                <a:gd name="T81" fmla="*/ 10397 h 6"/>
                <a:gd name="T82" fmla="*/ 8463 w 8"/>
                <a:gd name="T83" fmla="*/ 10397 h 6"/>
                <a:gd name="T84" fmla="*/ 13548 w 8"/>
                <a:gd name="T85" fmla="*/ 10397 h 6"/>
                <a:gd name="T86" fmla="*/ 13548 w 8"/>
                <a:gd name="T87" fmla="*/ 8246 h 6"/>
                <a:gd name="T88" fmla="*/ 16326 w 8"/>
                <a:gd name="T89" fmla="*/ 8246 h 6"/>
                <a:gd name="T90" fmla="*/ 19227 w 8"/>
                <a:gd name="T91" fmla="*/ 8246 h 6"/>
                <a:gd name="T92" fmla="*/ 19227 w 8"/>
                <a:gd name="T93" fmla="*/ 5418 h 6"/>
                <a:gd name="T94" fmla="*/ 19227 w 8"/>
                <a:gd name="T95" fmla="*/ 5418 h 6"/>
                <a:gd name="T96" fmla="*/ 22006 w 8"/>
                <a:gd name="T97" fmla="*/ 5418 h 6"/>
                <a:gd name="T98" fmla="*/ 22006 w 8"/>
                <a:gd name="T99" fmla="*/ 5418 h 6"/>
                <a:gd name="T100" fmla="*/ 22006 w 8"/>
                <a:gd name="T101" fmla="*/ 541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2" name="Freeform 4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0 w 1"/>
                <a:gd name="T3" fmla="*/ 0 h 1"/>
                <a:gd name="T4" fmla="*/ 0 w 1"/>
                <a:gd name="T5" fmla="*/ 3125 h 1"/>
                <a:gd name="T6" fmla="*/ 3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3" name="Freeform 46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3125 w 1"/>
                <a:gd name="T1" fmla="*/ 0 h 1"/>
                <a:gd name="T2" fmla="*/ 3125 w 1"/>
                <a:gd name="T3" fmla="*/ 0 h 1"/>
                <a:gd name="T4" fmla="*/ 3125 w 1"/>
                <a:gd name="T5" fmla="*/ 0 h 1"/>
                <a:gd name="T6" fmla="*/ 3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3125 h 1"/>
                <a:gd name="T18" fmla="*/ 0 w 1"/>
                <a:gd name="T19" fmla="*/ 3125 h 1"/>
                <a:gd name="T20" fmla="*/ 0 w 1"/>
                <a:gd name="T21" fmla="*/ 3125 h 1"/>
                <a:gd name="T22" fmla="*/ 0 w 1"/>
                <a:gd name="T23" fmla="*/ 3125 h 1"/>
                <a:gd name="T24" fmla="*/ 0 w 1"/>
                <a:gd name="T25" fmla="*/ 3125 h 1"/>
                <a:gd name="T26" fmla="*/ 3125 w 1"/>
                <a:gd name="T27" fmla="*/ 3125 h 1"/>
                <a:gd name="T28" fmla="*/ 3125 w 1"/>
                <a:gd name="T29" fmla="*/ 0 h 1"/>
                <a:gd name="T30" fmla="*/ 3125 w 1"/>
                <a:gd name="T31" fmla="*/ 0 h 1"/>
                <a:gd name="T32" fmla="*/ 3125 w 1"/>
                <a:gd name="T33" fmla="*/ 0 h 1"/>
                <a:gd name="T34" fmla="*/ 3125 w 1"/>
                <a:gd name="T35" fmla="*/ 0 h 1"/>
                <a:gd name="T36" fmla="*/ 3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4" name="Freeform 47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70 w 3"/>
                <a:gd name="T1" fmla="*/ 2329 h 3"/>
                <a:gd name="T2" fmla="*/ 6599 w 3"/>
                <a:gd name="T3" fmla="*/ 2329 h 3"/>
                <a:gd name="T4" fmla="*/ 4270 w 3"/>
                <a:gd name="T5" fmla="*/ 2329 h 3"/>
                <a:gd name="T6" fmla="*/ 6599 w 3"/>
                <a:gd name="T7" fmla="*/ 4270 h 3"/>
                <a:gd name="T8" fmla="*/ 4270 w 3"/>
                <a:gd name="T9" fmla="*/ 4270 h 3"/>
                <a:gd name="T10" fmla="*/ 2329 w 3"/>
                <a:gd name="T11" fmla="*/ 6599 h 3"/>
                <a:gd name="T12" fmla="*/ 0 w 3"/>
                <a:gd name="T13" fmla="*/ 6599 h 3"/>
                <a:gd name="T14" fmla="*/ 2329 w 3"/>
                <a:gd name="T15" fmla="*/ 2329 h 3"/>
                <a:gd name="T16" fmla="*/ 4270 w 3"/>
                <a:gd name="T17" fmla="*/ 2329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5" name="Freeform 48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70 w 3"/>
                <a:gd name="T1" fmla="*/ 0 h 2"/>
                <a:gd name="T2" fmla="*/ 4270 w 3"/>
                <a:gd name="T3" fmla="*/ 0 h 2"/>
                <a:gd name="T4" fmla="*/ 4270 w 3"/>
                <a:gd name="T5" fmla="*/ 0 h 2"/>
                <a:gd name="T6" fmla="*/ 4270 w 3"/>
                <a:gd name="T7" fmla="*/ 0 h 2"/>
                <a:gd name="T8" fmla="*/ 6599 w 3"/>
                <a:gd name="T9" fmla="*/ 0 h 2"/>
                <a:gd name="T10" fmla="*/ 6599 w 3"/>
                <a:gd name="T11" fmla="*/ 0 h 2"/>
                <a:gd name="T12" fmla="*/ 6599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0 h 2"/>
                <a:gd name="T22" fmla="*/ 4270 w 3"/>
                <a:gd name="T23" fmla="*/ 0 h 2"/>
                <a:gd name="T24" fmla="*/ 4270 w 3"/>
                <a:gd name="T25" fmla="*/ 2106 h 2"/>
                <a:gd name="T26" fmla="*/ 6599 w 3"/>
                <a:gd name="T27" fmla="*/ 2106 h 2"/>
                <a:gd name="T28" fmla="*/ 6599 w 3"/>
                <a:gd name="T29" fmla="*/ 2106 h 2"/>
                <a:gd name="T30" fmla="*/ 6599 w 3"/>
                <a:gd name="T31" fmla="*/ 2106 h 2"/>
                <a:gd name="T32" fmla="*/ 4270 w 3"/>
                <a:gd name="T33" fmla="*/ 2106 h 2"/>
                <a:gd name="T34" fmla="*/ 4270 w 3"/>
                <a:gd name="T35" fmla="*/ 2106 h 2"/>
                <a:gd name="T36" fmla="*/ 4270 w 3"/>
                <a:gd name="T37" fmla="*/ 2106 h 2"/>
                <a:gd name="T38" fmla="*/ 4270 w 3"/>
                <a:gd name="T39" fmla="*/ 2106 h 2"/>
                <a:gd name="T40" fmla="*/ 4270 w 3"/>
                <a:gd name="T41" fmla="*/ 2106 h 2"/>
                <a:gd name="T42" fmla="*/ 2329 w 3"/>
                <a:gd name="T43" fmla="*/ 3749 h 2"/>
                <a:gd name="T44" fmla="*/ 2329 w 3"/>
                <a:gd name="T45" fmla="*/ 3749 h 2"/>
                <a:gd name="T46" fmla="*/ 2329 w 3"/>
                <a:gd name="T47" fmla="*/ 3749 h 2"/>
                <a:gd name="T48" fmla="*/ 0 w 3"/>
                <a:gd name="T49" fmla="*/ 3749 h 2"/>
                <a:gd name="T50" fmla="*/ 0 w 3"/>
                <a:gd name="T51" fmla="*/ 3749 h 2"/>
                <a:gd name="T52" fmla="*/ 0 w 3"/>
                <a:gd name="T53" fmla="*/ 2106 h 2"/>
                <a:gd name="T54" fmla="*/ 2329 w 3"/>
                <a:gd name="T55" fmla="*/ 2106 h 2"/>
                <a:gd name="T56" fmla="*/ 2329 w 3"/>
                <a:gd name="T57" fmla="*/ 2106 h 2"/>
                <a:gd name="T58" fmla="*/ 2329 w 3"/>
                <a:gd name="T59" fmla="*/ 2106 h 2"/>
                <a:gd name="T60" fmla="*/ 2329 w 3"/>
                <a:gd name="T61" fmla="*/ 0 h 2"/>
                <a:gd name="T62" fmla="*/ 4270 w 3"/>
                <a:gd name="T63" fmla="*/ 0 h 2"/>
                <a:gd name="T64" fmla="*/ 4270 w 3"/>
                <a:gd name="T65" fmla="*/ 0 h 2"/>
                <a:gd name="T66" fmla="*/ 4270 w 3"/>
                <a:gd name="T67" fmla="*/ 0 h 2"/>
                <a:gd name="T68" fmla="*/ 4270 w 3"/>
                <a:gd name="T69" fmla="*/ 0 h 2"/>
                <a:gd name="T70" fmla="*/ 4270 w 3"/>
                <a:gd name="T71" fmla="*/ 0 h 2"/>
                <a:gd name="T72" fmla="*/ 4270 w 3"/>
                <a:gd name="T73" fmla="*/ 0 h 2"/>
                <a:gd name="T74" fmla="*/ 427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6" name="Freeform 49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7177 w 4"/>
                <a:gd name="T1" fmla="*/ 3125 h 2"/>
                <a:gd name="T2" fmla="*/ 7177 w 4"/>
                <a:gd name="T3" fmla="*/ 0 h 2"/>
                <a:gd name="T4" fmla="*/ 9657 w 4"/>
                <a:gd name="T5" fmla="*/ 0 h 2"/>
                <a:gd name="T6" fmla="*/ 9657 w 4"/>
                <a:gd name="T7" fmla="*/ 3125 h 2"/>
                <a:gd name="T8" fmla="*/ 2575 w 4"/>
                <a:gd name="T9" fmla="*/ 6250 h 2"/>
                <a:gd name="T10" fmla="*/ 7177 w 4"/>
                <a:gd name="T11" fmla="*/ 3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7" name="Freeform 50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70 w 3"/>
                <a:gd name="T1" fmla="*/ 3125 h 2"/>
                <a:gd name="T2" fmla="*/ 4270 w 3"/>
                <a:gd name="T3" fmla="*/ 3125 h 2"/>
                <a:gd name="T4" fmla="*/ 4270 w 3"/>
                <a:gd name="T5" fmla="*/ 0 h 2"/>
                <a:gd name="T6" fmla="*/ 4270 w 3"/>
                <a:gd name="T7" fmla="*/ 0 h 2"/>
                <a:gd name="T8" fmla="*/ 4270 w 3"/>
                <a:gd name="T9" fmla="*/ 0 h 2"/>
                <a:gd name="T10" fmla="*/ 4270 w 3"/>
                <a:gd name="T11" fmla="*/ 0 h 2"/>
                <a:gd name="T12" fmla="*/ 4270 w 3"/>
                <a:gd name="T13" fmla="*/ 0 h 2"/>
                <a:gd name="T14" fmla="*/ 6599 w 3"/>
                <a:gd name="T15" fmla="*/ 0 h 2"/>
                <a:gd name="T16" fmla="*/ 6599 w 3"/>
                <a:gd name="T17" fmla="*/ 0 h 2"/>
                <a:gd name="T18" fmla="*/ 6599 w 3"/>
                <a:gd name="T19" fmla="*/ 0 h 2"/>
                <a:gd name="T20" fmla="*/ 6599 w 3"/>
                <a:gd name="T21" fmla="*/ 3125 h 2"/>
                <a:gd name="T22" fmla="*/ 6599 w 3"/>
                <a:gd name="T23" fmla="*/ 3125 h 2"/>
                <a:gd name="T24" fmla="*/ 6599 w 3"/>
                <a:gd name="T25" fmla="*/ 3125 h 2"/>
                <a:gd name="T26" fmla="*/ 6599 w 3"/>
                <a:gd name="T27" fmla="*/ 3125 h 2"/>
                <a:gd name="T28" fmla="*/ 4270 w 3"/>
                <a:gd name="T29" fmla="*/ 6250 h 2"/>
                <a:gd name="T30" fmla="*/ 2329 w 3"/>
                <a:gd name="T31" fmla="*/ 6250 h 2"/>
                <a:gd name="T32" fmla="*/ 0 w 3"/>
                <a:gd name="T33" fmla="*/ 6250 h 2"/>
                <a:gd name="T34" fmla="*/ 0 w 3"/>
                <a:gd name="T35" fmla="*/ 6250 h 2"/>
                <a:gd name="T36" fmla="*/ 0 w 3"/>
                <a:gd name="T37" fmla="*/ 6250 h 2"/>
                <a:gd name="T38" fmla="*/ 0 w 3"/>
                <a:gd name="T39" fmla="*/ 6250 h 2"/>
                <a:gd name="T40" fmla="*/ 0 w 3"/>
                <a:gd name="T41" fmla="*/ 6250 h 2"/>
                <a:gd name="T42" fmla="*/ 0 w 3"/>
                <a:gd name="T43" fmla="*/ 6250 h 2"/>
                <a:gd name="T44" fmla="*/ 2329 w 3"/>
                <a:gd name="T45" fmla="*/ 6250 h 2"/>
                <a:gd name="T46" fmla="*/ 4270 w 3"/>
                <a:gd name="T47" fmla="*/ 3125 h 2"/>
                <a:gd name="T48" fmla="*/ 4270 w 3"/>
                <a:gd name="T49" fmla="*/ 3125 h 2"/>
                <a:gd name="T50" fmla="*/ 4270 w 3"/>
                <a:gd name="T51" fmla="*/ 3125 h 2"/>
                <a:gd name="T52" fmla="*/ 4270 w 3"/>
                <a:gd name="T53" fmla="*/ 3125 h 2"/>
                <a:gd name="T54" fmla="*/ 4270 w 3"/>
                <a:gd name="T55" fmla="*/ 3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8" name="Freeform 5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0 w 2"/>
                <a:gd name="T3" fmla="*/ 0 h 3"/>
                <a:gd name="T4" fmla="*/ 0 w 2"/>
                <a:gd name="T5" fmla="*/ 0 h 3"/>
                <a:gd name="T6" fmla="*/ 3125 w 2"/>
                <a:gd name="T7" fmla="*/ 6250 h 3"/>
                <a:gd name="T8" fmla="*/ 0 w 2"/>
                <a:gd name="T9" fmla="*/ 6250 h 3"/>
                <a:gd name="T10" fmla="*/ 0 w 2"/>
                <a:gd name="T11" fmla="*/ 6250 h 3"/>
                <a:gd name="T12" fmla="*/ 0 w 2"/>
                <a:gd name="T13" fmla="*/ 9375 h 3"/>
                <a:gd name="T14" fmla="*/ 3125 w 2"/>
                <a:gd name="T15" fmla="*/ 9375 h 3"/>
                <a:gd name="T16" fmla="*/ 3125 w 2"/>
                <a:gd name="T17" fmla="*/ 9375 h 3"/>
                <a:gd name="T18" fmla="*/ 6250 w 2"/>
                <a:gd name="T19" fmla="*/ 9375 h 3"/>
                <a:gd name="T20" fmla="*/ 6250 w 2"/>
                <a:gd name="T21" fmla="*/ 3125 h 3"/>
                <a:gd name="T22" fmla="*/ 6250 w 2"/>
                <a:gd name="T23" fmla="*/ 0 h 3"/>
                <a:gd name="T24" fmla="*/ 3125 w 2"/>
                <a:gd name="T25" fmla="*/ 0 h 3"/>
                <a:gd name="T26" fmla="*/ 3125 w 2"/>
                <a:gd name="T27" fmla="*/ 3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9" name="Freeform 52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3125 w 2"/>
                <a:gd name="T1" fmla="*/ 3125 h 3"/>
                <a:gd name="T2" fmla="*/ 3125 w 2"/>
                <a:gd name="T3" fmla="*/ 0 h 3"/>
                <a:gd name="T4" fmla="*/ 3125 w 2"/>
                <a:gd name="T5" fmla="*/ 0 h 3"/>
                <a:gd name="T6" fmla="*/ 3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125 h 3"/>
                <a:gd name="T14" fmla="*/ 3125 w 2"/>
                <a:gd name="T15" fmla="*/ 3125 h 3"/>
                <a:gd name="T16" fmla="*/ 3125 w 2"/>
                <a:gd name="T17" fmla="*/ 3125 h 3"/>
                <a:gd name="T18" fmla="*/ 3125 w 2"/>
                <a:gd name="T19" fmla="*/ 6250 h 3"/>
                <a:gd name="T20" fmla="*/ 0 w 2"/>
                <a:gd name="T21" fmla="*/ 6250 h 3"/>
                <a:gd name="T22" fmla="*/ 0 w 2"/>
                <a:gd name="T23" fmla="*/ 6250 h 3"/>
                <a:gd name="T24" fmla="*/ 0 w 2"/>
                <a:gd name="T25" fmla="*/ 6250 h 3"/>
                <a:gd name="T26" fmla="*/ 0 w 2"/>
                <a:gd name="T27" fmla="*/ 6250 h 3"/>
                <a:gd name="T28" fmla="*/ 0 w 2"/>
                <a:gd name="T29" fmla="*/ 6250 h 3"/>
                <a:gd name="T30" fmla="*/ 0 w 2"/>
                <a:gd name="T31" fmla="*/ 6250 h 3"/>
                <a:gd name="T32" fmla="*/ 0 w 2"/>
                <a:gd name="T33" fmla="*/ 9375 h 3"/>
                <a:gd name="T34" fmla="*/ 3125 w 2"/>
                <a:gd name="T35" fmla="*/ 9375 h 3"/>
                <a:gd name="T36" fmla="*/ 3125 w 2"/>
                <a:gd name="T37" fmla="*/ 9375 h 3"/>
                <a:gd name="T38" fmla="*/ 3125 w 2"/>
                <a:gd name="T39" fmla="*/ 9375 h 3"/>
                <a:gd name="T40" fmla="*/ 3125 w 2"/>
                <a:gd name="T41" fmla="*/ 9375 h 3"/>
                <a:gd name="T42" fmla="*/ 3125 w 2"/>
                <a:gd name="T43" fmla="*/ 9375 h 3"/>
                <a:gd name="T44" fmla="*/ 6250 w 2"/>
                <a:gd name="T45" fmla="*/ 9375 h 3"/>
                <a:gd name="T46" fmla="*/ 6250 w 2"/>
                <a:gd name="T47" fmla="*/ 6250 h 3"/>
                <a:gd name="T48" fmla="*/ 6250 w 2"/>
                <a:gd name="T49" fmla="*/ 3125 h 3"/>
                <a:gd name="T50" fmla="*/ 6250 w 2"/>
                <a:gd name="T51" fmla="*/ 3125 h 3"/>
                <a:gd name="T52" fmla="*/ 6250 w 2"/>
                <a:gd name="T53" fmla="*/ 3125 h 3"/>
                <a:gd name="T54" fmla="*/ 6250 w 2"/>
                <a:gd name="T55" fmla="*/ 0 h 3"/>
                <a:gd name="T56" fmla="*/ 6250 w 2"/>
                <a:gd name="T57" fmla="*/ 0 h 3"/>
                <a:gd name="T58" fmla="*/ 6250 w 2"/>
                <a:gd name="T59" fmla="*/ 0 h 3"/>
                <a:gd name="T60" fmla="*/ 3125 w 2"/>
                <a:gd name="T61" fmla="*/ 0 h 3"/>
                <a:gd name="T62" fmla="*/ 3125 w 2"/>
                <a:gd name="T63" fmla="*/ 0 h 3"/>
                <a:gd name="T64" fmla="*/ 3125 w 2"/>
                <a:gd name="T65" fmla="*/ 3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70" name="Freeform 53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9375 w 3"/>
                <a:gd name="T1" fmla="*/ 9375 h 3"/>
                <a:gd name="T2" fmla="*/ 9375 w 3"/>
                <a:gd name="T3" fmla="*/ 9375 h 3"/>
                <a:gd name="T4" fmla="*/ 9375 w 3"/>
                <a:gd name="T5" fmla="*/ 9375 h 3"/>
                <a:gd name="T6" fmla="*/ 9375 w 3"/>
                <a:gd name="T7" fmla="*/ 9375 h 3"/>
                <a:gd name="T8" fmla="*/ 9375 w 3"/>
                <a:gd name="T9" fmla="*/ 9375 h 3"/>
                <a:gd name="T10" fmla="*/ 9375 w 3"/>
                <a:gd name="T11" fmla="*/ 9375 h 3"/>
                <a:gd name="T12" fmla="*/ 6250 w 3"/>
                <a:gd name="T13" fmla="*/ 6250 h 3"/>
                <a:gd name="T14" fmla="*/ 3125 w 3"/>
                <a:gd name="T15" fmla="*/ 3125 h 3"/>
                <a:gd name="T16" fmla="*/ 3125 w 3"/>
                <a:gd name="T17" fmla="*/ 3125 h 3"/>
                <a:gd name="T18" fmla="*/ 3125 w 3"/>
                <a:gd name="T19" fmla="*/ 3125 h 3"/>
                <a:gd name="T20" fmla="*/ 3125 w 3"/>
                <a:gd name="T21" fmla="*/ 3125 h 3"/>
                <a:gd name="T22" fmla="*/ 3125 w 3"/>
                <a:gd name="T23" fmla="*/ 3125 h 3"/>
                <a:gd name="T24" fmla="*/ 3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3125 h 3"/>
                <a:gd name="T42" fmla="*/ 0 w 3"/>
                <a:gd name="T43" fmla="*/ 3125 h 3"/>
                <a:gd name="T44" fmla="*/ 0 w 3"/>
                <a:gd name="T45" fmla="*/ 3125 h 3"/>
                <a:gd name="T46" fmla="*/ 0 w 3"/>
                <a:gd name="T47" fmla="*/ 3125 h 3"/>
                <a:gd name="T48" fmla="*/ 3125 w 3"/>
                <a:gd name="T49" fmla="*/ 3125 h 3"/>
                <a:gd name="T50" fmla="*/ 3125 w 3"/>
                <a:gd name="T51" fmla="*/ 6250 h 3"/>
                <a:gd name="T52" fmla="*/ 3125 w 3"/>
                <a:gd name="T53" fmla="*/ 6250 h 3"/>
                <a:gd name="T54" fmla="*/ 6250 w 3"/>
                <a:gd name="T55" fmla="*/ 9375 h 3"/>
                <a:gd name="T56" fmla="*/ 6250 w 3"/>
                <a:gd name="T57" fmla="*/ 9375 h 3"/>
                <a:gd name="T58" fmla="*/ 9375 w 3"/>
                <a:gd name="T59" fmla="*/ 9375 h 3"/>
                <a:gd name="T60" fmla="*/ 9375 w 3"/>
                <a:gd name="T61" fmla="*/ 9375 h 3"/>
                <a:gd name="T62" fmla="*/ 9375 w 3"/>
                <a:gd name="T63" fmla="*/ 9375 h 3"/>
                <a:gd name="T64" fmla="*/ 9375 w 3"/>
                <a:gd name="T65" fmla="*/ 9375 h 3"/>
                <a:gd name="T66" fmla="*/ 9375 w 3"/>
                <a:gd name="T67" fmla="*/ 9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71" name="Freeform 54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3125 h 2"/>
                <a:gd name="T2" fmla="*/ 0 w 4"/>
                <a:gd name="T3" fmla="*/ 3125 h 2"/>
                <a:gd name="T4" fmla="*/ 2575 w 4"/>
                <a:gd name="T5" fmla="*/ 0 h 2"/>
                <a:gd name="T6" fmla="*/ 2575 w 4"/>
                <a:gd name="T7" fmla="*/ 0 h 2"/>
                <a:gd name="T8" fmla="*/ 5144 w 4"/>
                <a:gd name="T9" fmla="*/ 0 h 2"/>
                <a:gd name="T10" fmla="*/ 7177 w 4"/>
                <a:gd name="T11" fmla="*/ 0 h 2"/>
                <a:gd name="T12" fmla="*/ 7177 w 4"/>
                <a:gd name="T13" fmla="*/ 0 h 2"/>
                <a:gd name="T14" fmla="*/ 7177 w 4"/>
                <a:gd name="T15" fmla="*/ 0 h 2"/>
                <a:gd name="T16" fmla="*/ 7177 w 4"/>
                <a:gd name="T17" fmla="*/ 3125 h 2"/>
                <a:gd name="T18" fmla="*/ 9657 w 4"/>
                <a:gd name="T19" fmla="*/ 3125 h 2"/>
                <a:gd name="T20" fmla="*/ 9657 w 4"/>
                <a:gd name="T21" fmla="*/ 3125 h 2"/>
                <a:gd name="T22" fmla="*/ 9657 w 4"/>
                <a:gd name="T23" fmla="*/ 3125 h 2"/>
                <a:gd name="T24" fmla="*/ 9657 w 4"/>
                <a:gd name="T25" fmla="*/ 3125 h 2"/>
                <a:gd name="T26" fmla="*/ 9657 w 4"/>
                <a:gd name="T27" fmla="*/ 3125 h 2"/>
                <a:gd name="T28" fmla="*/ 9657 w 4"/>
                <a:gd name="T29" fmla="*/ 3125 h 2"/>
                <a:gd name="T30" fmla="*/ 9657 w 4"/>
                <a:gd name="T31" fmla="*/ 3125 h 2"/>
                <a:gd name="T32" fmla="*/ 9657 w 4"/>
                <a:gd name="T33" fmla="*/ 6250 h 2"/>
                <a:gd name="T34" fmla="*/ 9657 w 4"/>
                <a:gd name="T35" fmla="*/ 6250 h 2"/>
                <a:gd name="T36" fmla="*/ 9657 w 4"/>
                <a:gd name="T37" fmla="*/ 6250 h 2"/>
                <a:gd name="T38" fmla="*/ 9657 w 4"/>
                <a:gd name="T39" fmla="*/ 6250 h 2"/>
                <a:gd name="T40" fmla="*/ 7177 w 4"/>
                <a:gd name="T41" fmla="*/ 3125 h 2"/>
                <a:gd name="T42" fmla="*/ 7177 w 4"/>
                <a:gd name="T43" fmla="*/ 3125 h 2"/>
                <a:gd name="T44" fmla="*/ 7177 w 4"/>
                <a:gd name="T45" fmla="*/ 6250 h 2"/>
                <a:gd name="T46" fmla="*/ 7177 w 4"/>
                <a:gd name="T47" fmla="*/ 6250 h 2"/>
                <a:gd name="T48" fmla="*/ 7177 w 4"/>
                <a:gd name="T49" fmla="*/ 6250 h 2"/>
                <a:gd name="T50" fmla="*/ 5144 w 4"/>
                <a:gd name="T51" fmla="*/ 6250 h 2"/>
                <a:gd name="T52" fmla="*/ 5144 w 4"/>
                <a:gd name="T53" fmla="*/ 6250 h 2"/>
                <a:gd name="T54" fmla="*/ 5144 w 4"/>
                <a:gd name="T55" fmla="*/ 6250 h 2"/>
                <a:gd name="T56" fmla="*/ 5144 w 4"/>
                <a:gd name="T57" fmla="*/ 6250 h 2"/>
                <a:gd name="T58" fmla="*/ 5144 w 4"/>
                <a:gd name="T59" fmla="*/ 6250 h 2"/>
                <a:gd name="T60" fmla="*/ 5144 w 4"/>
                <a:gd name="T61" fmla="*/ 6250 h 2"/>
                <a:gd name="T62" fmla="*/ 5144 w 4"/>
                <a:gd name="T63" fmla="*/ 6250 h 2"/>
                <a:gd name="T64" fmla="*/ 2575 w 4"/>
                <a:gd name="T65" fmla="*/ 6250 h 2"/>
                <a:gd name="T66" fmla="*/ 2575 w 4"/>
                <a:gd name="T67" fmla="*/ 6250 h 2"/>
                <a:gd name="T68" fmla="*/ 2575 w 4"/>
                <a:gd name="T69" fmla="*/ 3125 h 2"/>
                <a:gd name="T70" fmla="*/ 2575 w 4"/>
                <a:gd name="T71" fmla="*/ 3125 h 2"/>
                <a:gd name="T72" fmla="*/ 2575 w 4"/>
                <a:gd name="T73" fmla="*/ 3125 h 2"/>
                <a:gd name="T74" fmla="*/ 2575 w 4"/>
                <a:gd name="T75" fmla="*/ 3125 h 2"/>
                <a:gd name="T76" fmla="*/ 2575 w 4"/>
                <a:gd name="T77" fmla="*/ 3125 h 2"/>
                <a:gd name="T78" fmla="*/ 2575 w 4"/>
                <a:gd name="T79" fmla="*/ 3125 h 2"/>
                <a:gd name="T80" fmla="*/ 2575 w 4"/>
                <a:gd name="T81" fmla="*/ 3125 h 2"/>
                <a:gd name="T82" fmla="*/ 2575 w 4"/>
                <a:gd name="T83" fmla="*/ 3125 h 2"/>
                <a:gd name="T84" fmla="*/ 2575 w 4"/>
                <a:gd name="T85" fmla="*/ 3125 h 2"/>
                <a:gd name="T86" fmla="*/ 2575 w 4"/>
                <a:gd name="T87" fmla="*/ 3125 h 2"/>
                <a:gd name="T88" fmla="*/ 2575 w 4"/>
                <a:gd name="T89" fmla="*/ 3125 h 2"/>
                <a:gd name="T90" fmla="*/ 2575 w 4"/>
                <a:gd name="T91" fmla="*/ 3125 h 2"/>
                <a:gd name="T92" fmla="*/ 2575 w 4"/>
                <a:gd name="T93" fmla="*/ 3125 h 2"/>
                <a:gd name="T94" fmla="*/ 0 w 4"/>
                <a:gd name="T95" fmla="*/ 3125 h 2"/>
                <a:gd name="T96" fmla="*/ 0 w 4"/>
                <a:gd name="T97" fmla="*/ 3125 h 2"/>
                <a:gd name="T98" fmla="*/ 0 w 4"/>
                <a:gd name="T99" fmla="*/ 3125 h 2"/>
                <a:gd name="T100" fmla="*/ 0 w 4"/>
                <a:gd name="T101" fmla="*/ 3125 h 2"/>
                <a:gd name="T102" fmla="*/ 0 w 4"/>
                <a:gd name="T103" fmla="*/ 3125 h 2"/>
                <a:gd name="T104" fmla="*/ 0 w 4"/>
                <a:gd name="T105" fmla="*/ 3125 h 2"/>
                <a:gd name="T106" fmla="*/ 0 w 4"/>
                <a:gd name="T107" fmla="*/ 3125 h 2"/>
                <a:gd name="T108" fmla="*/ 0 w 4"/>
                <a:gd name="T109" fmla="*/ 3125 h 2"/>
                <a:gd name="T110" fmla="*/ 0 w 4"/>
                <a:gd name="T111" fmla="*/ 3125 h 2"/>
                <a:gd name="T112" fmla="*/ 0 w 4"/>
                <a:gd name="T113" fmla="*/ 3125 h 2"/>
                <a:gd name="T114" fmla="*/ 0 w 4"/>
                <a:gd name="T115" fmla="*/ 3125 h 2"/>
                <a:gd name="T116" fmla="*/ 0 w 4"/>
                <a:gd name="T117" fmla="*/ 3125 h 2"/>
                <a:gd name="T118" fmla="*/ 0 w 4"/>
                <a:gd name="T119" fmla="*/ 3125 h 2"/>
                <a:gd name="T120" fmla="*/ 0 w 4"/>
                <a:gd name="T121" fmla="*/ 3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55"/>
          <p:cNvGrpSpPr>
            <a:grpSpLocks/>
          </p:cNvGrpSpPr>
          <p:nvPr/>
        </p:nvGrpSpPr>
        <p:grpSpPr bwMode="auto">
          <a:xfrm>
            <a:off x="5176838" y="2197100"/>
            <a:ext cx="738187" cy="742950"/>
            <a:chOff x="3562" y="1636"/>
            <a:chExt cx="497" cy="468"/>
          </a:xfrm>
        </p:grpSpPr>
        <p:sp>
          <p:nvSpPr>
            <p:cNvPr id="93255" name="Freeform 56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71181 w 52"/>
                <a:gd name="T1" fmla="*/ 186689 h 71"/>
                <a:gd name="T2" fmla="*/ 117129 w 52"/>
                <a:gd name="T3" fmla="*/ 184476 h 71"/>
                <a:gd name="T4" fmla="*/ 122788 w 52"/>
                <a:gd name="T5" fmla="*/ 170349 h 71"/>
                <a:gd name="T6" fmla="*/ 122788 w 52"/>
                <a:gd name="T7" fmla="*/ 159589 h 71"/>
                <a:gd name="T8" fmla="*/ 131190 w 52"/>
                <a:gd name="T9" fmla="*/ 151134 h 71"/>
                <a:gd name="T10" fmla="*/ 133370 w 52"/>
                <a:gd name="T11" fmla="*/ 142703 h 71"/>
                <a:gd name="T12" fmla="*/ 136138 w 52"/>
                <a:gd name="T13" fmla="*/ 137601 h 71"/>
                <a:gd name="T14" fmla="*/ 139024 w 52"/>
                <a:gd name="T15" fmla="*/ 140379 h 71"/>
                <a:gd name="T16" fmla="*/ 141772 w 52"/>
                <a:gd name="T17" fmla="*/ 137601 h 71"/>
                <a:gd name="T18" fmla="*/ 141772 w 52"/>
                <a:gd name="T19" fmla="*/ 126387 h 71"/>
                <a:gd name="T20" fmla="*/ 139024 w 52"/>
                <a:gd name="T21" fmla="*/ 115608 h 71"/>
                <a:gd name="T22" fmla="*/ 128300 w 52"/>
                <a:gd name="T23" fmla="*/ 76729 h 71"/>
                <a:gd name="T24" fmla="*/ 114361 w 52"/>
                <a:gd name="T25" fmla="*/ 76729 h 71"/>
                <a:gd name="T26" fmla="*/ 98003 w 52"/>
                <a:gd name="T27" fmla="*/ 98722 h 71"/>
                <a:gd name="T28" fmla="*/ 95254 w 52"/>
                <a:gd name="T29" fmla="*/ 96393 h 71"/>
                <a:gd name="T30" fmla="*/ 90190 w 52"/>
                <a:gd name="T31" fmla="*/ 93615 h 71"/>
                <a:gd name="T32" fmla="*/ 90190 w 52"/>
                <a:gd name="T33" fmla="*/ 82290 h 71"/>
                <a:gd name="T34" fmla="*/ 98003 w 52"/>
                <a:gd name="T35" fmla="*/ 76729 h 71"/>
                <a:gd name="T36" fmla="*/ 98003 w 52"/>
                <a:gd name="T37" fmla="*/ 71651 h 71"/>
                <a:gd name="T38" fmla="*/ 103662 w 52"/>
                <a:gd name="T39" fmla="*/ 65974 h 71"/>
                <a:gd name="T40" fmla="*/ 103662 w 52"/>
                <a:gd name="T41" fmla="*/ 46759 h 71"/>
                <a:gd name="T42" fmla="*/ 100889 w 52"/>
                <a:gd name="T43" fmla="*/ 38309 h 71"/>
                <a:gd name="T44" fmla="*/ 95254 w 52"/>
                <a:gd name="T45" fmla="*/ 32748 h 71"/>
                <a:gd name="T46" fmla="*/ 100889 w 52"/>
                <a:gd name="T47" fmla="*/ 27665 h 71"/>
                <a:gd name="T48" fmla="*/ 98003 w 52"/>
                <a:gd name="T49" fmla="*/ 19210 h 71"/>
                <a:gd name="T50" fmla="*/ 81763 w 52"/>
                <a:gd name="T51" fmla="*/ 10760 h 71"/>
                <a:gd name="T52" fmla="*/ 71181 w 52"/>
                <a:gd name="T53" fmla="*/ 5677 h 71"/>
                <a:gd name="T54" fmla="*/ 57120 w 52"/>
                <a:gd name="T55" fmla="*/ 2778 h 71"/>
                <a:gd name="T56" fmla="*/ 49286 w 52"/>
                <a:gd name="T57" fmla="*/ 2778 h 71"/>
                <a:gd name="T58" fmla="*/ 40884 w 52"/>
                <a:gd name="T59" fmla="*/ 8455 h 71"/>
                <a:gd name="T60" fmla="*/ 40884 w 52"/>
                <a:gd name="T61" fmla="*/ 16316 h 71"/>
                <a:gd name="T62" fmla="*/ 43652 w 52"/>
                <a:gd name="T63" fmla="*/ 19210 h 71"/>
                <a:gd name="T64" fmla="*/ 40884 w 52"/>
                <a:gd name="T65" fmla="*/ 21993 h 71"/>
                <a:gd name="T66" fmla="*/ 35366 w 52"/>
                <a:gd name="T67" fmla="*/ 27665 h 71"/>
                <a:gd name="T68" fmla="*/ 32476 w 52"/>
                <a:gd name="T69" fmla="*/ 35526 h 71"/>
                <a:gd name="T70" fmla="*/ 32476 w 52"/>
                <a:gd name="T71" fmla="*/ 46759 h 71"/>
                <a:gd name="T72" fmla="*/ 27412 w 52"/>
                <a:gd name="T73" fmla="*/ 43981 h 71"/>
                <a:gd name="T74" fmla="*/ 27412 w 52"/>
                <a:gd name="T75" fmla="*/ 35526 h 71"/>
                <a:gd name="T76" fmla="*/ 27412 w 52"/>
                <a:gd name="T77" fmla="*/ 30443 h 71"/>
                <a:gd name="T78" fmla="*/ 21875 w 52"/>
                <a:gd name="T79" fmla="*/ 35526 h 71"/>
                <a:gd name="T80" fmla="*/ 21875 w 52"/>
                <a:gd name="T81" fmla="*/ 43981 h 71"/>
                <a:gd name="T82" fmla="*/ 13467 w 52"/>
                <a:gd name="T83" fmla="*/ 46759 h 71"/>
                <a:gd name="T84" fmla="*/ 10607 w 52"/>
                <a:gd name="T85" fmla="*/ 52436 h 71"/>
                <a:gd name="T86" fmla="*/ 8403 w 52"/>
                <a:gd name="T87" fmla="*/ 63196 h 71"/>
                <a:gd name="T88" fmla="*/ 5634 w 52"/>
                <a:gd name="T89" fmla="*/ 76729 h 71"/>
                <a:gd name="T90" fmla="*/ 2768 w 52"/>
                <a:gd name="T91" fmla="*/ 87962 h 71"/>
                <a:gd name="T92" fmla="*/ 5634 w 52"/>
                <a:gd name="T93" fmla="*/ 101500 h 71"/>
                <a:gd name="T94" fmla="*/ 5634 w 52"/>
                <a:gd name="T95" fmla="*/ 112830 h 71"/>
                <a:gd name="T96" fmla="*/ 16241 w 52"/>
                <a:gd name="T97" fmla="*/ 137601 h 71"/>
                <a:gd name="T98" fmla="*/ 19009 w 52"/>
                <a:gd name="T99" fmla="*/ 151134 h 71"/>
                <a:gd name="T100" fmla="*/ 19009 w 52"/>
                <a:gd name="T101" fmla="*/ 153912 h 71"/>
                <a:gd name="T102" fmla="*/ 16241 w 52"/>
                <a:gd name="T103" fmla="*/ 170349 h 71"/>
                <a:gd name="T104" fmla="*/ 5634 w 52"/>
                <a:gd name="T105" fmla="*/ 189442 h 71"/>
                <a:gd name="T106" fmla="*/ 0 w 52"/>
                <a:gd name="T107" fmla="*/ 195120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56" name="Freeform 57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11379 w 83"/>
                <a:gd name="T1" fmla="*/ 44117 h 41"/>
                <a:gd name="T2" fmla="*/ 22070 w 83"/>
                <a:gd name="T3" fmla="*/ 35644 h 41"/>
                <a:gd name="T4" fmla="*/ 55524 w 83"/>
                <a:gd name="T5" fmla="*/ 16371 h 41"/>
                <a:gd name="T6" fmla="*/ 72027 w 83"/>
                <a:gd name="T7" fmla="*/ 2785 h 41"/>
                <a:gd name="T8" fmla="*/ 85621 w 83"/>
                <a:gd name="T9" fmla="*/ 2785 h 41"/>
                <a:gd name="T10" fmla="*/ 77618 w 83"/>
                <a:gd name="T11" fmla="*/ 11376 h 41"/>
                <a:gd name="T12" fmla="*/ 63546 w 83"/>
                <a:gd name="T13" fmla="*/ 24961 h 41"/>
                <a:gd name="T14" fmla="*/ 63546 w 83"/>
                <a:gd name="T15" fmla="*/ 33434 h 41"/>
                <a:gd name="T16" fmla="*/ 77618 w 83"/>
                <a:gd name="T17" fmla="*/ 27746 h 41"/>
                <a:gd name="T18" fmla="*/ 107691 w 83"/>
                <a:gd name="T19" fmla="*/ 41332 h 41"/>
                <a:gd name="T20" fmla="*/ 119094 w 83"/>
                <a:gd name="T21" fmla="*/ 44117 h 41"/>
                <a:gd name="T22" fmla="*/ 121881 w 83"/>
                <a:gd name="T23" fmla="*/ 47020 h 41"/>
                <a:gd name="T24" fmla="*/ 135475 w 83"/>
                <a:gd name="T25" fmla="*/ 35644 h 41"/>
                <a:gd name="T26" fmla="*/ 176834 w 83"/>
                <a:gd name="T27" fmla="*/ 22059 h 41"/>
                <a:gd name="T28" fmla="*/ 174048 w 83"/>
                <a:gd name="T29" fmla="*/ 30532 h 41"/>
                <a:gd name="T30" fmla="*/ 182523 w 83"/>
                <a:gd name="T31" fmla="*/ 38546 h 41"/>
                <a:gd name="T32" fmla="*/ 199026 w 83"/>
                <a:gd name="T33" fmla="*/ 35644 h 41"/>
                <a:gd name="T34" fmla="*/ 210288 w 83"/>
                <a:gd name="T35" fmla="*/ 49805 h 41"/>
                <a:gd name="T36" fmla="*/ 226785 w 83"/>
                <a:gd name="T37" fmla="*/ 52707 h 41"/>
                <a:gd name="T38" fmla="*/ 226785 w 83"/>
                <a:gd name="T39" fmla="*/ 57800 h 41"/>
                <a:gd name="T40" fmla="*/ 218310 w 83"/>
                <a:gd name="T41" fmla="*/ 57800 h 41"/>
                <a:gd name="T42" fmla="*/ 207502 w 83"/>
                <a:gd name="T43" fmla="*/ 57800 h 41"/>
                <a:gd name="T44" fmla="*/ 190999 w 83"/>
                <a:gd name="T45" fmla="*/ 57800 h 41"/>
                <a:gd name="T46" fmla="*/ 190999 w 83"/>
                <a:gd name="T47" fmla="*/ 66268 h 41"/>
                <a:gd name="T48" fmla="*/ 171715 w 83"/>
                <a:gd name="T49" fmla="*/ 57800 h 41"/>
                <a:gd name="T50" fmla="*/ 157667 w 83"/>
                <a:gd name="T51" fmla="*/ 63366 h 41"/>
                <a:gd name="T52" fmla="*/ 151953 w 83"/>
                <a:gd name="T53" fmla="*/ 69054 h 41"/>
                <a:gd name="T54" fmla="*/ 138383 w 83"/>
                <a:gd name="T55" fmla="*/ 69054 h 41"/>
                <a:gd name="T56" fmla="*/ 126975 w 83"/>
                <a:gd name="T57" fmla="*/ 82639 h 41"/>
                <a:gd name="T58" fmla="*/ 129761 w 83"/>
                <a:gd name="T59" fmla="*/ 77551 h 41"/>
                <a:gd name="T60" fmla="*/ 121881 w 83"/>
                <a:gd name="T61" fmla="*/ 77551 h 41"/>
                <a:gd name="T62" fmla="*/ 116191 w 83"/>
                <a:gd name="T63" fmla="*/ 74741 h 41"/>
                <a:gd name="T64" fmla="*/ 110594 w 83"/>
                <a:gd name="T65" fmla="*/ 88327 h 41"/>
                <a:gd name="T66" fmla="*/ 99811 w 83"/>
                <a:gd name="T67" fmla="*/ 104698 h 41"/>
                <a:gd name="T68" fmla="*/ 94097 w 83"/>
                <a:gd name="T69" fmla="*/ 107605 h 41"/>
                <a:gd name="T70" fmla="*/ 96907 w 83"/>
                <a:gd name="T71" fmla="*/ 99702 h 41"/>
                <a:gd name="T72" fmla="*/ 88407 w 83"/>
                <a:gd name="T73" fmla="*/ 99702 h 41"/>
                <a:gd name="T74" fmla="*/ 82713 w 83"/>
                <a:gd name="T75" fmla="*/ 79859 h 41"/>
                <a:gd name="T76" fmla="*/ 80527 w 83"/>
                <a:gd name="T77" fmla="*/ 77551 h 41"/>
                <a:gd name="T78" fmla="*/ 63546 w 83"/>
                <a:gd name="T79" fmla="*/ 71956 h 41"/>
                <a:gd name="T80" fmla="*/ 60643 w 83"/>
                <a:gd name="T81" fmla="*/ 71956 h 41"/>
                <a:gd name="T82" fmla="*/ 44262 w 83"/>
                <a:gd name="T83" fmla="*/ 66268 h 41"/>
                <a:gd name="T84" fmla="*/ 11379 w 83"/>
                <a:gd name="T85" fmla="*/ 52707 h 41"/>
                <a:gd name="T86" fmla="*/ 0 w 83"/>
                <a:gd name="T87" fmla="*/ 47020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3225" name="Freeform 58"/>
          <p:cNvSpPr>
            <a:spLocks/>
          </p:cNvSpPr>
          <p:nvPr/>
        </p:nvSpPr>
        <p:spPr bwMode="auto">
          <a:xfrm>
            <a:off x="5475288" y="2917825"/>
            <a:ext cx="290512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26" name="Freeform 59" descr="75%"/>
          <p:cNvSpPr>
            <a:spLocks/>
          </p:cNvSpPr>
          <p:nvPr/>
        </p:nvSpPr>
        <p:spPr bwMode="auto">
          <a:xfrm>
            <a:off x="5975350" y="3730625"/>
            <a:ext cx="4968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27" name="Freeform 60"/>
          <p:cNvSpPr>
            <a:spLocks/>
          </p:cNvSpPr>
          <p:nvPr/>
        </p:nvSpPr>
        <p:spPr bwMode="auto">
          <a:xfrm>
            <a:off x="5748338" y="3784600"/>
            <a:ext cx="531812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28" name="Freeform 61"/>
          <p:cNvSpPr>
            <a:spLocks/>
          </p:cNvSpPr>
          <p:nvPr/>
        </p:nvSpPr>
        <p:spPr bwMode="auto">
          <a:xfrm>
            <a:off x="6248400" y="3041650"/>
            <a:ext cx="450850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29" name="Freeform 62"/>
          <p:cNvSpPr>
            <a:spLocks/>
          </p:cNvSpPr>
          <p:nvPr/>
        </p:nvSpPr>
        <p:spPr bwMode="auto">
          <a:xfrm>
            <a:off x="6589713" y="3017838"/>
            <a:ext cx="109537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ED4213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30" name="Freeform 63"/>
          <p:cNvSpPr>
            <a:spLocks/>
          </p:cNvSpPr>
          <p:nvPr/>
        </p:nvSpPr>
        <p:spPr bwMode="auto">
          <a:xfrm>
            <a:off x="6618288" y="2801938"/>
            <a:ext cx="136525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31" name="Freeform 64"/>
          <p:cNvSpPr>
            <a:spLocks/>
          </p:cNvSpPr>
          <p:nvPr/>
        </p:nvSpPr>
        <p:spPr bwMode="auto">
          <a:xfrm>
            <a:off x="6740525" y="2654300"/>
            <a:ext cx="166688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32" name="Freeform 65"/>
          <p:cNvSpPr>
            <a:spLocks/>
          </p:cNvSpPr>
          <p:nvPr/>
        </p:nvSpPr>
        <p:spPr bwMode="auto">
          <a:xfrm>
            <a:off x="6734175" y="2522538"/>
            <a:ext cx="327025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33" name="Freeform 66"/>
          <p:cNvSpPr>
            <a:spLocks/>
          </p:cNvSpPr>
          <p:nvPr/>
        </p:nvSpPr>
        <p:spPr bwMode="auto">
          <a:xfrm>
            <a:off x="6886575" y="2638425"/>
            <a:ext cx="85725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34" name="Freeform 67"/>
          <p:cNvSpPr>
            <a:spLocks/>
          </p:cNvSpPr>
          <p:nvPr/>
        </p:nvSpPr>
        <p:spPr bwMode="auto">
          <a:xfrm>
            <a:off x="6791325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288" y="4589463"/>
            <a:ext cx="928687" cy="635000"/>
            <a:chOff x="1991" y="3321"/>
            <a:chExt cx="361" cy="231"/>
          </a:xfrm>
        </p:grpSpPr>
        <p:sp>
          <p:nvSpPr>
            <p:cNvPr id="93247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9476 h 19"/>
                <a:gd name="T2" fmla="*/ 2779 w 16"/>
                <a:gd name="T3" fmla="*/ 36706 h 19"/>
                <a:gd name="T4" fmla="*/ 2779 w 16"/>
                <a:gd name="T5" fmla="*/ 44802 h 19"/>
                <a:gd name="T6" fmla="*/ 16326 w 16"/>
                <a:gd name="T7" fmla="*/ 53358 h 19"/>
                <a:gd name="T8" fmla="*/ 22006 w 16"/>
                <a:gd name="T9" fmla="*/ 44802 h 19"/>
                <a:gd name="T10" fmla="*/ 44036 w 16"/>
                <a:gd name="T11" fmla="*/ 30954 h 19"/>
                <a:gd name="T12" fmla="*/ 35578 w 16"/>
                <a:gd name="T13" fmla="*/ 13730 h 19"/>
                <a:gd name="T14" fmla="*/ 8463 w 16"/>
                <a:gd name="T15" fmla="*/ 0 h 19"/>
                <a:gd name="T16" fmla="*/ 8463 w 16"/>
                <a:gd name="T17" fmla="*/ 13730 h 19"/>
                <a:gd name="T18" fmla="*/ 0 w 16"/>
                <a:gd name="T19" fmla="*/ 19476 h 19"/>
                <a:gd name="T20" fmla="*/ 0 w 16"/>
                <a:gd name="T21" fmla="*/ 1947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48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8531 w 9"/>
                <a:gd name="T1" fmla="*/ 15815 h 6"/>
                <a:gd name="T2" fmla="*/ 22323 w 9"/>
                <a:gd name="T3" fmla="*/ 15815 h 6"/>
                <a:gd name="T4" fmla="*/ 25119 w 9"/>
                <a:gd name="T5" fmla="*/ 8246 h 6"/>
                <a:gd name="T6" fmla="*/ 13669 w 9"/>
                <a:gd name="T7" fmla="*/ 5418 h 6"/>
                <a:gd name="T8" fmla="*/ 8531 w 9"/>
                <a:gd name="T9" fmla="*/ 5418 h 6"/>
                <a:gd name="T10" fmla="*/ 5735 w 9"/>
                <a:gd name="T11" fmla="*/ 0 h 6"/>
                <a:gd name="T12" fmla="*/ 0 w 9"/>
                <a:gd name="T13" fmla="*/ 5418 h 6"/>
                <a:gd name="T14" fmla="*/ 5735 w 9"/>
                <a:gd name="T15" fmla="*/ 13108 h 6"/>
                <a:gd name="T16" fmla="*/ 8531 w 9"/>
                <a:gd name="T17" fmla="*/ 15815 h 6"/>
                <a:gd name="T18" fmla="*/ 8531 w 9"/>
                <a:gd name="T19" fmla="*/ 1581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49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6250 h 2"/>
                <a:gd name="T2" fmla="*/ 12500 w 4"/>
                <a:gd name="T3" fmla="*/ 0 h 2"/>
                <a:gd name="T4" fmla="*/ 12500 w 4"/>
                <a:gd name="T5" fmla="*/ 6250 h 2"/>
                <a:gd name="T6" fmla="*/ 0 w 4"/>
                <a:gd name="T7" fmla="*/ 6250 h 2"/>
                <a:gd name="T8" fmla="*/ 0 w 4"/>
                <a:gd name="T9" fmla="*/ 6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50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5144 w 4"/>
                <a:gd name="T1" fmla="*/ 0 h 3"/>
                <a:gd name="T2" fmla="*/ 5144 w 4"/>
                <a:gd name="T3" fmla="*/ 0 h 3"/>
                <a:gd name="T4" fmla="*/ 7177 w 4"/>
                <a:gd name="T5" fmla="*/ 0 h 3"/>
                <a:gd name="T6" fmla="*/ 7177 w 4"/>
                <a:gd name="T7" fmla="*/ 0 h 3"/>
                <a:gd name="T8" fmla="*/ 7177 w 4"/>
                <a:gd name="T9" fmla="*/ 0 h 3"/>
                <a:gd name="T10" fmla="*/ 7177 w 4"/>
                <a:gd name="T11" fmla="*/ 2329 h 3"/>
                <a:gd name="T12" fmla="*/ 7177 w 4"/>
                <a:gd name="T13" fmla="*/ 2329 h 3"/>
                <a:gd name="T14" fmla="*/ 7177 w 4"/>
                <a:gd name="T15" fmla="*/ 2329 h 3"/>
                <a:gd name="T16" fmla="*/ 9657 w 4"/>
                <a:gd name="T17" fmla="*/ 2329 h 3"/>
                <a:gd name="T18" fmla="*/ 7177 w 4"/>
                <a:gd name="T19" fmla="*/ 4270 h 3"/>
                <a:gd name="T20" fmla="*/ 7177 w 4"/>
                <a:gd name="T21" fmla="*/ 4270 h 3"/>
                <a:gd name="T22" fmla="*/ 7177 w 4"/>
                <a:gd name="T23" fmla="*/ 4270 h 3"/>
                <a:gd name="T24" fmla="*/ 7177 w 4"/>
                <a:gd name="T25" fmla="*/ 6599 h 3"/>
                <a:gd name="T26" fmla="*/ 7177 w 4"/>
                <a:gd name="T27" fmla="*/ 6599 h 3"/>
                <a:gd name="T28" fmla="*/ 7177 w 4"/>
                <a:gd name="T29" fmla="*/ 6599 h 3"/>
                <a:gd name="T30" fmla="*/ 5144 w 4"/>
                <a:gd name="T31" fmla="*/ 6599 h 3"/>
                <a:gd name="T32" fmla="*/ 5144 w 4"/>
                <a:gd name="T33" fmla="*/ 6599 h 3"/>
                <a:gd name="T34" fmla="*/ 5144 w 4"/>
                <a:gd name="T35" fmla="*/ 6599 h 3"/>
                <a:gd name="T36" fmla="*/ 2575 w 4"/>
                <a:gd name="T37" fmla="*/ 6599 h 3"/>
                <a:gd name="T38" fmla="*/ 2575 w 4"/>
                <a:gd name="T39" fmla="*/ 6599 h 3"/>
                <a:gd name="T40" fmla="*/ 2575 w 4"/>
                <a:gd name="T41" fmla="*/ 6599 h 3"/>
                <a:gd name="T42" fmla="*/ 2575 w 4"/>
                <a:gd name="T43" fmla="*/ 4270 h 3"/>
                <a:gd name="T44" fmla="*/ 0 w 4"/>
                <a:gd name="T45" fmla="*/ 4270 h 3"/>
                <a:gd name="T46" fmla="*/ 0 w 4"/>
                <a:gd name="T47" fmla="*/ 4270 h 3"/>
                <a:gd name="T48" fmla="*/ 0 w 4"/>
                <a:gd name="T49" fmla="*/ 2329 h 3"/>
                <a:gd name="T50" fmla="*/ 0 w 4"/>
                <a:gd name="T51" fmla="*/ 2329 h 3"/>
                <a:gd name="T52" fmla="*/ 0 w 4"/>
                <a:gd name="T53" fmla="*/ 2329 h 3"/>
                <a:gd name="T54" fmla="*/ 2575 w 4"/>
                <a:gd name="T55" fmla="*/ 2329 h 3"/>
                <a:gd name="T56" fmla="*/ 2575 w 4"/>
                <a:gd name="T57" fmla="*/ 0 h 3"/>
                <a:gd name="T58" fmla="*/ 2575 w 4"/>
                <a:gd name="T59" fmla="*/ 0 h 3"/>
                <a:gd name="T60" fmla="*/ 2575 w 4"/>
                <a:gd name="T61" fmla="*/ 0 h 3"/>
                <a:gd name="T62" fmla="*/ 5144 w 4"/>
                <a:gd name="T63" fmla="*/ 0 h 3"/>
                <a:gd name="T64" fmla="*/ 5144 w 4"/>
                <a:gd name="T65" fmla="*/ 0 h 3"/>
                <a:gd name="T66" fmla="*/ 5144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51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9375 h 3"/>
                <a:gd name="T2" fmla="*/ 19227 w 8"/>
                <a:gd name="T3" fmla="*/ 9375 h 3"/>
                <a:gd name="T4" fmla="*/ 22006 w 8"/>
                <a:gd name="T5" fmla="*/ 0 h 3"/>
                <a:gd name="T6" fmla="*/ 5679 w 8"/>
                <a:gd name="T7" fmla="*/ 0 h 3"/>
                <a:gd name="T8" fmla="*/ 0 w 8"/>
                <a:gd name="T9" fmla="*/ 9375 h 3"/>
                <a:gd name="T10" fmla="*/ 0 w 8"/>
                <a:gd name="T11" fmla="*/ 9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52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10070 h 5"/>
                <a:gd name="T2" fmla="*/ 7177 w 8"/>
                <a:gd name="T3" fmla="*/ 12720 h 5"/>
                <a:gd name="T4" fmla="*/ 14260 w 8"/>
                <a:gd name="T5" fmla="*/ 12720 h 5"/>
                <a:gd name="T6" fmla="*/ 19404 w 8"/>
                <a:gd name="T7" fmla="*/ 5299 h 5"/>
                <a:gd name="T8" fmla="*/ 12231 w 8"/>
                <a:gd name="T9" fmla="*/ 0 h 5"/>
                <a:gd name="T10" fmla="*/ 2575 w 8"/>
                <a:gd name="T11" fmla="*/ 5299 h 5"/>
                <a:gd name="T12" fmla="*/ 0 w 8"/>
                <a:gd name="T13" fmla="*/ 10070 h 5"/>
                <a:gd name="T14" fmla="*/ 0 w 8"/>
                <a:gd name="T15" fmla="*/ 1007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53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2720 h 5"/>
                <a:gd name="T2" fmla="*/ 12500 w 4"/>
                <a:gd name="T3" fmla="*/ 5299 h 5"/>
                <a:gd name="T4" fmla="*/ 12500 w 4"/>
                <a:gd name="T5" fmla="*/ 0 h 5"/>
                <a:gd name="T6" fmla="*/ 0 w 4"/>
                <a:gd name="T7" fmla="*/ 10070 h 5"/>
                <a:gd name="T8" fmla="*/ 0 w 4"/>
                <a:gd name="T9" fmla="*/ 12720 h 5"/>
                <a:gd name="T10" fmla="*/ 0 w 4"/>
                <a:gd name="T11" fmla="*/ 127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54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8463 w 8"/>
                <a:gd name="T1" fmla="*/ 18899 h 7"/>
                <a:gd name="T2" fmla="*/ 22006 w 8"/>
                <a:gd name="T3" fmla="*/ 18899 h 7"/>
                <a:gd name="T4" fmla="*/ 22006 w 8"/>
                <a:gd name="T5" fmla="*/ 10545 h 7"/>
                <a:gd name="T6" fmla="*/ 11359 w 8"/>
                <a:gd name="T7" fmla="*/ 0 h 7"/>
                <a:gd name="T8" fmla="*/ 0 w 8"/>
                <a:gd name="T9" fmla="*/ 5615 h 7"/>
                <a:gd name="T10" fmla="*/ 8463 w 8"/>
                <a:gd name="T11" fmla="*/ 18899 h 7"/>
                <a:gd name="T12" fmla="*/ 8463 w 8"/>
                <a:gd name="T13" fmla="*/ 1889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3236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2008</a:t>
            </a:r>
          </a:p>
        </p:txBody>
      </p:sp>
      <p:sp>
        <p:nvSpPr>
          <p:cNvPr id="93237" name="Text Box 78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93238" name="Text Box 7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93239" name="Rectangle 8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3240" name="Rectangle 8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3241" name="Rectangle 8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3242" name="Rectangle 8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3243" name="Rectangle 8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3244" name="Rectangle 8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3245" name="Rectangle 86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3246" name="Rectangle 87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7"/>
          <p:cNvGrpSpPr>
            <a:grpSpLocks/>
          </p:cNvGrpSpPr>
          <p:nvPr/>
        </p:nvGrpSpPr>
        <p:grpSpPr bwMode="auto">
          <a:xfrm>
            <a:off x="1027113" y="1709738"/>
            <a:ext cx="6169025" cy="3567112"/>
            <a:chOff x="1155700" y="1709738"/>
            <a:chExt cx="6940550" cy="3567112"/>
          </a:xfrm>
        </p:grpSpPr>
        <p:sp>
          <p:nvSpPr>
            <p:cNvPr id="95246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47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48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49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0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1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2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3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4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5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6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7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8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59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0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1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2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3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4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5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6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7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8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69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0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1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2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3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4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5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6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7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8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79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80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81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82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95306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8162 w 188"/>
                  <a:gd name="T1" fmla="*/ 85274 h 160"/>
                  <a:gd name="T2" fmla="*/ 71253 w 188"/>
                  <a:gd name="T3" fmla="*/ 110180 h 160"/>
                  <a:gd name="T4" fmla="*/ 49342 w 188"/>
                  <a:gd name="T5" fmla="*/ 137865 h 160"/>
                  <a:gd name="T6" fmla="*/ 43798 w 188"/>
                  <a:gd name="T7" fmla="*/ 118638 h 160"/>
                  <a:gd name="T8" fmla="*/ 13477 w 188"/>
                  <a:gd name="T9" fmla="*/ 151437 h 160"/>
                  <a:gd name="T10" fmla="*/ 30322 w 188"/>
                  <a:gd name="T11" fmla="*/ 176222 h 160"/>
                  <a:gd name="T12" fmla="*/ 73550 w 188"/>
                  <a:gd name="T13" fmla="*/ 167763 h 160"/>
                  <a:gd name="T14" fmla="*/ 60074 w 188"/>
                  <a:gd name="T15" fmla="*/ 203912 h 160"/>
                  <a:gd name="T16" fmla="*/ 49342 w 188"/>
                  <a:gd name="T17" fmla="*/ 217454 h 160"/>
                  <a:gd name="T18" fmla="*/ 27431 w 188"/>
                  <a:gd name="T19" fmla="*/ 225917 h 160"/>
                  <a:gd name="T20" fmla="*/ 16251 w 188"/>
                  <a:gd name="T21" fmla="*/ 269953 h 160"/>
                  <a:gd name="T22" fmla="*/ 30322 w 188"/>
                  <a:gd name="T23" fmla="*/ 294860 h 160"/>
                  <a:gd name="T24" fmla="*/ 60074 w 188"/>
                  <a:gd name="T25" fmla="*/ 308407 h 160"/>
                  <a:gd name="T26" fmla="*/ 60074 w 188"/>
                  <a:gd name="T27" fmla="*/ 330437 h 160"/>
                  <a:gd name="T28" fmla="*/ 95345 w 188"/>
                  <a:gd name="T29" fmla="*/ 338876 h 160"/>
                  <a:gd name="T30" fmla="*/ 114482 w 188"/>
                  <a:gd name="T31" fmla="*/ 343985 h 160"/>
                  <a:gd name="T32" fmla="*/ 79094 w 188"/>
                  <a:gd name="T33" fmla="*/ 387996 h 160"/>
                  <a:gd name="T34" fmla="*/ 51639 w 188"/>
                  <a:gd name="T35" fmla="*/ 404918 h 160"/>
                  <a:gd name="T36" fmla="*/ 8410 w 188"/>
                  <a:gd name="T37" fmla="*/ 427045 h 160"/>
                  <a:gd name="T38" fmla="*/ 8410 w 188"/>
                  <a:gd name="T39" fmla="*/ 440617 h 160"/>
                  <a:gd name="T40" fmla="*/ 79094 w 188"/>
                  <a:gd name="T41" fmla="*/ 410027 h 160"/>
                  <a:gd name="T42" fmla="*/ 169489 w 188"/>
                  <a:gd name="T43" fmla="*/ 330437 h 160"/>
                  <a:gd name="T44" fmla="*/ 161055 w 188"/>
                  <a:gd name="T45" fmla="*/ 321979 h 160"/>
                  <a:gd name="T46" fmla="*/ 210396 w 188"/>
                  <a:gd name="T47" fmla="*/ 261495 h 160"/>
                  <a:gd name="T48" fmla="*/ 196350 w 188"/>
                  <a:gd name="T49" fmla="*/ 277938 h 160"/>
                  <a:gd name="T50" fmla="*/ 199217 w 188"/>
                  <a:gd name="T51" fmla="*/ 299944 h 160"/>
                  <a:gd name="T52" fmla="*/ 196350 w 188"/>
                  <a:gd name="T53" fmla="*/ 314087 h 160"/>
                  <a:gd name="T54" fmla="*/ 235077 w 188"/>
                  <a:gd name="T55" fmla="*/ 291959 h 160"/>
                  <a:gd name="T56" fmla="*/ 235077 w 188"/>
                  <a:gd name="T57" fmla="*/ 269953 h 160"/>
                  <a:gd name="T58" fmla="*/ 292381 w 188"/>
                  <a:gd name="T59" fmla="*/ 283501 h 160"/>
                  <a:gd name="T60" fmla="*/ 330539 w 188"/>
                  <a:gd name="T61" fmla="*/ 277938 h 160"/>
                  <a:gd name="T62" fmla="*/ 396132 w 188"/>
                  <a:gd name="T63" fmla="*/ 299944 h 160"/>
                  <a:gd name="T64" fmla="*/ 418043 w 188"/>
                  <a:gd name="T65" fmla="*/ 327659 h 160"/>
                  <a:gd name="T66" fmla="*/ 453436 w 188"/>
                  <a:gd name="T67" fmla="*/ 352443 h 160"/>
                  <a:gd name="T68" fmla="*/ 513388 w 188"/>
                  <a:gd name="T69" fmla="*/ 358122 h 160"/>
                  <a:gd name="T70" fmla="*/ 504978 w 188"/>
                  <a:gd name="T71" fmla="*/ 321979 h 160"/>
                  <a:gd name="T72" fmla="*/ 480867 w 188"/>
                  <a:gd name="T73" fmla="*/ 316865 h 160"/>
                  <a:gd name="T74" fmla="*/ 445026 w 188"/>
                  <a:gd name="T75" fmla="*/ 291959 h 160"/>
                  <a:gd name="T76" fmla="*/ 401203 w 188"/>
                  <a:gd name="T77" fmla="*/ 261495 h 160"/>
                  <a:gd name="T78" fmla="*/ 384952 w 188"/>
                  <a:gd name="T79" fmla="*/ 283501 h 160"/>
                  <a:gd name="T80" fmla="*/ 352333 w 188"/>
                  <a:gd name="T81" fmla="*/ 255816 h 160"/>
                  <a:gd name="T82" fmla="*/ 319243 w 188"/>
                  <a:gd name="T83" fmla="*/ 220238 h 160"/>
                  <a:gd name="T84" fmla="*/ 278311 w 188"/>
                  <a:gd name="T85" fmla="*/ 57584 h 160"/>
                  <a:gd name="T86" fmla="*/ 245785 w 188"/>
                  <a:gd name="T87" fmla="*/ 13548 h 160"/>
                  <a:gd name="T88" fmla="*/ 188509 w 188"/>
                  <a:gd name="T89" fmla="*/ 13548 h 160"/>
                  <a:gd name="T90" fmla="*/ 161055 w 188"/>
                  <a:gd name="T91" fmla="*/ 13548 h 160"/>
                  <a:gd name="T92" fmla="*/ 122892 w 188"/>
                  <a:gd name="T93" fmla="*/ 0 h 160"/>
                  <a:gd name="T94" fmla="*/ 95345 w 188"/>
                  <a:gd name="T95" fmla="*/ 11359 h 160"/>
                  <a:gd name="T96" fmla="*/ 65593 w 188"/>
                  <a:gd name="T97" fmla="*/ 35578 h 160"/>
                  <a:gd name="T98" fmla="*/ 51639 w 188"/>
                  <a:gd name="T99" fmla="*/ 57584 h 160"/>
                  <a:gd name="T100" fmla="*/ 27431 w 188"/>
                  <a:gd name="T101" fmla="*/ 71726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7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6250 w 4"/>
                  <a:gd name="T1" fmla="*/ 4270 h 3"/>
                  <a:gd name="T2" fmla="*/ 6250 w 4"/>
                  <a:gd name="T3" fmla="*/ 2329 h 3"/>
                  <a:gd name="T4" fmla="*/ 6250 w 4"/>
                  <a:gd name="T5" fmla="*/ 2329 h 3"/>
                  <a:gd name="T6" fmla="*/ 6250 w 4"/>
                  <a:gd name="T7" fmla="*/ 2329 h 3"/>
                  <a:gd name="T8" fmla="*/ 6250 w 4"/>
                  <a:gd name="T9" fmla="*/ 2329 h 3"/>
                  <a:gd name="T10" fmla="*/ 6250 w 4"/>
                  <a:gd name="T11" fmla="*/ 2329 h 3"/>
                  <a:gd name="T12" fmla="*/ 6250 w 4"/>
                  <a:gd name="T13" fmla="*/ 2329 h 3"/>
                  <a:gd name="T14" fmla="*/ 3125 w 4"/>
                  <a:gd name="T15" fmla="*/ 0 h 3"/>
                  <a:gd name="T16" fmla="*/ 3125 w 4"/>
                  <a:gd name="T17" fmla="*/ 0 h 3"/>
                  <a:gd name="T18" fmla="*/ 0 w 4"/>
                  <a:gd name="T19" fmla="*/ 2329 h 3"/>
                  <a:gd name="T20" fmla="*/ 0 w 4"/>
                  <a:gd name="T21" fmla="*/ 2329 h 3"/>
                  <a:gd name="T22" fmla="*/ 0 w 4"/>
                  <a:gd name="T23" fmla="*/ 2329 h 3"/>
                  <a:gd name="T24" fmla="*/ 0 w 4"/>
                  <a:gd name="T25" fmla="*/ 2329 h 3"/>
                  <a:gd name="T26" fmla="*/ 0 w 4"/>
                  <a:gd name="T27" fmla="*/ 2329 h 3"/>
                  <a:gd name="T28" fmla="*/ 0 w 4"/>
                  <a:gd name="T29" fmla="*/ 2329 h 3"/>
                  <a:gd name="T30" fmla="*/ 0 w 4"/>
                  <a:gd name="T31" fmla="*/ 4270 h 3"/>
                  <a:gd name="T32" fmla="*/ 0 w 4"/>
                  <a:gd name="T33" fmla="*/ 4270 h 3"/>
                  <a:gd name="T34" fmla="*/ 3125 w 4"/>
                  <a:gd name="T35" fmla="*/ 4270 h 3"/>
                  <a:gd name="T36" fmla="*/ 3125 w 4"/>
                  <a:gd name="T37" fmla="*/ 4270 h 3"/>
                  <a:gd name="T38" fmla="*/ 3125 w 4"/>
                  <a:gd name="T39" fmla="*/ 6599 h 3"/>
                  <a:gd name="T40" fmla="*/ 6250 w 4"/>
                  <a:gd name="T41" fmla="*/ 6599 h 3"/>
                  <a:gd name="T42" fmla="*/ 6250 w 4"/>
                  <a:gd name="T43" fmla="*/ 6599 h 3"/>
                  <a:gd name="T44" fmla="*/ 9375 w 4"/>
                  <a:gd name="T45" fmla="*/ 6599 h 3"/>
                  <a:gd name="T46" fmla="*/ 9375 w 4"/>
                  <a:gd name="T47" fmla="*/ 6599 h 3"/>
                  <a:gd name="T48" fmla="*/ 12500 w 4"/>
                  <a:gd name="T49" fmla="*/ 4270 h 3"/>
                  <a:gd name="T50" fmla="*/ 12500 w 4"/>
                  <a:gd name="T51" fmla="*/ 4270 h 3"/>
                  <a:gd name="T52" fmla="*/ 12500 w 4"/>
                  <a:gd name="T53" fmla="*/ 4270 h 3"/>
                  <a:gd name="T54" fmla="*/ 12500 w 4"/>
                  <a:gd name="T55" fmla="*/ 2329 h 3"/>
                  <a:gd name="T56" fmla="*/ 12500 w 4"/>
                  <a:gd name="T57" fmla="*/ 2329 h 3"/>
                  <a:gd name="T58" fmla="*/ 12500 w 4"/>
                  <a:gd name="T59" fmla="*/ 2329 h 3"/>
                  <a:gd name="T60" fmla="*/ 12500 w 4"/>
                  <a:gd name="T61" fmla="*/ 2329 h 3"/>
                  <a:gd name="T62" fmla="*/ 12500 w 4"/>
                  <a:gd name="T63" fmla="*/ 2329 h 3"/>
                  <a:gd name="T64" fmla="*/ 12500 w 4"/>
                  <a:gd name="T65" fmla="*/ 0 h 3"/>
                  <a:gd name="T66" fmla="*/ 12500 w 4"/>
                  <a:gd name="T67" fmla="*/ 0 h 3"/>
                  <a:gd name="T68" fmla="*/ 12500 w 4"/>
                  <a:gd name="T69" fmla="*/ 0 h 3"/>
                  <a:gd name="T70" fmla="*/ 12500 w 4"/>
                  <a:gd name="T71" fmla="*/ 0 h 3"/>
                  <a:gd name="T72" fmla="*/ 12500 w 4"/>
                  <a:gd name="T73" fmla="*/ 2329 h 3"/>
                  <a:gd name="T74" fmla="*/ 9375 w 4"/>
                  <a:gd name="T75" fmla="*/ 2329 h 3"/>
                  <a:gd name="T76" fmla="*/ 9375 w 4"/>
                  <a:gd name="T77" fmla="*/ 2329 h 3"/>
                  <a:gd name="T78" fmla="*/ 6250 w 4"/>
                  <a:gd name="T79" fmla="*/ 4270 h 3"/>
                  <a:gd name="T80" fmla="*/ 6250 w 4"/>
                  <a:gd name="T81" fmla="*/ 4270 h 3"/>
                  <a:gd name="T82" fmla="*/ 6250 w 4"/>
                  <a:gd name="T83" fmla="*/ 4270 h 3"/>
                  <a:gd name="T84" fmla="*/ 6250 w 4"/>
                  <a:gd name="T85" fmla="*/ 4270 h 3"/>
                  <a:gd name="T86" fmla="*/ 6250 w 4"/>
                  <a:gd name="T87" fmla="*/ 6599 h 3"/>
                  <a:gd name="T88" fmla="*/ 9375 w 4"/>
                  <a:gd name="T89" fmla="*/ 6599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8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7233 w 9"/>
                  <a:gd name="T1" fmla="*/ 0 h 6"/>
                  <a:gd name="T2" fmla="*/ 9928 w 9"/>
                  <a:gd name="T3" fmla="*/ 0 h 6"/>
                  <a:gd name="T4" fmla="*/ 7305 w 9"/>
                  <a:gd name="T5" fmla="*/ 3125 h 6"/>
                  <a:gd name="T6" fmla="*/ 7305 w 9"/>
                  <a:gd name="T7" fmla="*/ 3125 h 6"/>
                  <a:gd name="T8" fmla="*/ 7305 w 9"/>
                  <a:gd name="T9" fmla="*/ 6250 h 6"/>
                  <a:gd name="T10" fmla="*/ 7305 w 9"/>
                  <a:gd name="T11" fmla="*/ 9375 h 6"/>
                  <a:gd name="T12" fmla="*/ 5227 w 9"/>
                  <a:gd name="T13" fmla="*/ 9375 h 6"/>
                  <a:gd name="T14" fmla="*/ 5227 w 9"/>
                  <a:gd name="T15" fmla="*/ 9375 h 6"/>
                  <a:gd name="T16" fmla="*/ 2623 w 9"/>
                  <a:gd name="T17" fmla="*/ 9375 h 6"/>
                  <a:gd name="T18" fmla="*/ 2623 w 9"/>
                  <a:gd name="T19" fmla="*/ 12500 h 6"/>
                  <a:gd name="T20" fmla="*/ 2623 w 9"/>
                  <a:gd name="T21" fmla="*/ 15625 h 6"/>
                  <a:gd name="T22" fmla="*/ 0 w 9"/>
                  <a:gd name="T23" fmla="*/ 15625 h 6"/>
                  <a:gd name="T24" fmla="*/ 0 w 9"/>
                  <a:gd name="T25" fmla="*/ 18750 h 6"/>
                  <a:gd name="T26" fmla="*/ 0 w 9"/>
                  <a:gd name="T27" fmla="*/ 18750 h 6"/>
                  <a:gd name="T28" fmla="*/ 0 w 9"/>
                  <a:gd name="T29" fmla="*/ 18750 h 6"/>
                  <a:gd name="T30" fmla="*/ 0 w 9"/>
                  <a:gd name="T31" fmla="*/ 18750 h 6"/>
                  <a:gd name="T32" fmla="*/ 0 w 9"/>
                  <a:gd name="T33" fmla="*/ 18750 h 6"/>
                  <a:gd name="T34" fmla="*/ 0 w 9"/>
                  <a:gd name="T35" fmla="*/ 18750 h 6"/>
                  <a:gd name="T36" fmla="*/ 0 w 9"/>
                  <a:gd name="T37" fmla="*/ 18750 h 6"/>
                  <a:gd name="T38" fmla="*/ 2623 w 9"/>
                  <a:gd name="T39" fmla="*/ 18750 h 6"/>
                  <a:gd name="T40" fmla="*/ 5227 w 9"/>
                  <a:gd name="T41" fmla="*/ 18750 h 6"/>
                  <a:gd name="T42" fmla="*/ 7305 w 9"/>
                  <a:gd name="T43" fmla="*/ 15625 h 6"/>
                  <a:gd name="T44" fmla="*/ 15155 w 9"/>
                  <a:gd name="T45" fmla="*/ 9375 h 6"/>
                  <a:gd name="T46" fmla="*/ 17233 w 9"/>
                  <a:gd name="T47" fmla="*/ 6250 h 6"/>
                  <a:gd name="T48" fmla="*/ 19861 w 9"/>
                  <a:gd name="T49" fmla="*/ 6250 h 6"/>
                  <a:gd name="T50" fmla="*/ 22346 w 9"/>
                  <a:gd name="T51" fmla="*/ 3125 h 6"/>
                  <a:gd name="T52" fmla="*/ 22346 w 9"/>
                  <a:gd name="T53" fmla="*/ 3125 h 6"/>
                  <a:gd name="T54" fmla="*/ 22346 w 9"/>
                  <a:gd name="T55" fmla="*/ 3125 h 6"/>
                  <a:gd name="T56" fmla="*/ 19861 w 9"/>
                  <a:gd name="T57" fmla="*/ 0 h 6"/>
                  <a:gd name="T58" fmla="*/ 19861 w 9"/>
                  <a:gd name="T59" fmla="*/ 0 h 6"/>
                  <a:gd name="T60" fmla="*/ 19861 w 9"/>
                  <a:gd name="T61" fmla="*/ 0 h 6"/>
                  <a:gd name="T62" fmla="*/ 19861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9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22323 w 9"/>
                  <a:gd name="T1" fmla="*/ 8374 h 7"/>
                  <a:gd name="T2" fmla="*/ 22323 w 9"/>
                  <a:gd name="T3" fmla="*/ 2759 h 7"/>
                  <a:gd name="T4" fmla="*/ 13669 w 9"/>
                  <a:gd name="T5" fmla="*/ 8374 h 7"/>
                  <a:gd name="T6" fmla="*/ 11450 w 9"/>
                  <a:gd name="T7" fmla="*/ 10545 h 7"/>
                  <a:gd name="T8" fmla="*/ 11450 w 9"/>
                  <a:gd name="T9" fmla="*/ 10545 h 7"/>
                  <a:gd name="T10" fmla="*/ 5735 w 9"/>
                  <a:gd name="T11" fmla="*/ 13401 h 7"/>
                  <a:gd name="T12" fmla="*/ 2796 w 9"/>
                  <a:gd name="T13" fmla="*/ 16160 h 7"/>
                  <a:gd name="T14" fmla="*/ 0 w 9"/>
                  <a:gd name="T15" fmla="*/ 16160 h 7"/>
                  <a:gd name="T16" fmla="*/ 5735 w 9"/>
                  <a:gd name="T17" fmla="*/ 16160 h 7"/>
                  <a:gd name="T18" fmla="*/ 8531 w 9"/>
                  <a:gd name="T19" fmla="*/ 13401 h 7"/>
                  <a:gd name="T20" fmla="*/ 16588 w 9"/>
                  <a:gd name="T21" fmla="*/ 10545 h 7"/>
                  <a:gd name="T22" fmla="*/ 22323 w 9"/>
                  <a:gd name="T23" fmla="*/ 8374 h 7"/>
                  <a:gd name="T24" fmla="*/ 22323 w 9"/>
                  <a:gd name="T25" fmla="*/ 837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0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22006 w 8"/>
                  <a:gd name="T1" fmla="*/ 5418 h 6"/>
                  <a:gd name="T2" fmla="*/ 22006 w 8"/>
                  <a:gd name="T3" fmla="*/ 2712 h 6"/>
                  <a:gd name="T4" fmla="*/ 22006 w 8"/>
                  <a:gd name="T5" fmla="*/ 2712 h 6"/>
                  <a:gd name="T6" fmla="*/ 22006 w 8"/>
                  <a:gd name="T7" fmla="*/ 0 h 6"/>
                  <a:gd name="T8" fmla="*/ 22006 w 8"/>
                  <a:gd name="T9" fmla="*/ 0 h 6"/>
                  <a:gd name="T10" fmla="*/ 22006 w 8"/>
                  <a:gd name="T11" fmla="*/ 0 h 6"/>
                  <a:gd name="T12" fmla="*/ 22006 w 8"/>
                  <a:gd name="T13" fmla="*/ 0 h 6"/>
                  <a:gd name="T14" fmla="*/ 22006 w 8"/>
                  <a:gd name="T15" fmla="*/ 0 h 6"/>
                  <a:gd name="T16" fmla="*/ 22006 w 8"/>
                  <a:gd name="T17" fmla="*/ 0 h 6"/>
                  <a:gd name="T18" fmla="*/ 22006 w 8"/>
                  <a:gd name="T19" fmla="*/ 0 h 6"/>
                  <a:gd name="T20" fmla="*/ 19227 w 8"/>
                  <a:gd name="T21" fmla="*/ 0 h 6"/>
                  <a:gd name="T22" fmla="*/ 19227 w 8"/>
                  <a:gd name="T23" fmla="*/ 0 h 6"/>
                  <a:gd name="T24" fmla="*/ 16326 w 8"/>
                  <a:gd name="T25" fmla="*/ 0 h 6"/>
                  <a:gd name="T26" fmla="*/ 13548 w 8"/>
                  <a:gd name="T27" fmla="*/ 2712 h 6"/>
                  <a:gd name="T28" fmla="*/ 13548 w 8"/>
                  <a:gd name="T29" fmla="*/ 5418 h 6"/>
                  <a:gd name="T30" fmla="*/ 13548 w 8"/>
                  <a:gd name="T31" fmla="*/ 5418 h 6"/>
                  <a:gd name="T32" fmla="*/ 11359 w 8"/>
                  <a:gd name="T33" fmla="*/ 5418 h 6"/>
                  <a:gd name="T34" fmla="*/ 11359 w 8"/>
                  <a:gd name="T35" fmla="*/ 5418 h 6"/>
                  <a:gd name="T36" fmla="*/ 11359 w 8"/>
                  <a:gd name="T37" fmla="*/ 5418 h 6"/>
                  <a:gd name="T38" fmla="*/ 11359 w 8"/>
                  <a:gd name="T39" fmla="*/ 8246 h 6"/>
                  <a:gd name="T40" fmla="*/ 11359 w 8"/>
                  <a:gd name="T41" fmla="*/ 8246 h 6"/>
                  <a:gd name="T42" fmla="*/ 11359 w 8"/>
                  <a:gd name="T43" fmla="*/ 8246 h 6"/>
                  <a:gd name="T44" fmla="*/ 11359 w 8"/>
                  <a:gd name="T45" fmla="*/ 8246 h 6"/>
                  <a:gd name="T46" fmla="*/ 5679 w 8"/>
                  <a:gd name="T47" fmla="*/ 10397 h 6"/>
                  <a:gd name="T48" fmla="*/ 5679 w 8"/>
                  <a:gd name="T49" fmla="*/ 10397 h 6"/>
                  <a:gd name="T50" fmla="*/ 5679 w 8"/>
                  <a:gd name="T51" fmla="*/ 10397 h 6"/>
                  <a:gd name="T52" fmla="*/ 5679 w 8"/>
                  <a:gd name="T53" fmla="*/ 10397 h 6"/>
                  <a:gd name="T54" fmla="*/ 2779 w 8"/>
                  <a:gd name="T55" fmla="*/ 10397 h 6"/>
                  <a:gd name="T56" fmla="*/ 2779 w 8"/>
                  <a:gd name="T57" fmla="*/ 13108 h 6"/>
                  <a:gd name="T58" fmla="*/ 2779 w 8"/>
                  <a:gd name="T59" fmla="*/ 13108 h 6"/>
                  <a:gd name="T60" fmla="*/ 0 w 8"/>
                  <a:gd name="T61" fmla="*/ 13108 h 6"/>
                  <a:gd name="T62" fmla="*/ 0 w 8"/>
                  <a:gd name="T63" fmla="*/ 13108 h 6"/>
                  <a:gd name="T64" fmla="*/ 0 w 8"/>
                  <a:gd name="T65" fmla="*/ 13108 h 6"/>
                  <a:gd name="T66" fmla="*/ 2779 w 8"/>
                  <a:gd name="T67" fmla="*/ 15815 h 6"/>
                  <a:gd name="T68" fmla="*/ 2779 w 8"/>
                  <a:gd name="T69" fmla="*/ 15815 h 6"/>
                  <a:gd name="T70" fmla="*/ 2779 w 8"/>
                  <a:gd name="T71" fmla="*/ 15815 h 6"/>
                  <a:gd name="T72" fmla="*/ 2779 w 8"/>
                  <a:gd name="T73" fmla="*/ 15815 h 6"/>
                  <a:gd name="T74" fmla="*/ 5679 w 8"/>
                  <a:gd name="T75" fmla="*/ 13108 h 6"/>
                  <a:gd name="T76" fmla="*/ 5679 w 8"/>
                  <a:gd name="T77" fmla="*/ 13108 h 6"/>
                  <a:gd name="T78" fmla="*/ 8463 w 8"/>
                  <a:gd name="T79" fmla="*/ 13108 h 6"/>
                  <a:gd name="T80" fmla="*/ 8463 w 8"/>
                  <a:gd name="T81" fmla="*/ 10397 h 6"/>
                  <a:gd name="T82" fmla="*/ 8463 w 8"/>
                  <a:gd name="T83" fmla="*/ 10397 h 6"/>
                  <a:gd name="T84" fmla="*/ 13548 w 8"/>
                  <a:gd name="T85" fmla="*/ 10397 h 6"/>
                  <a:gd name="T86" fmla="*/ 13548 w 8"/>
                  <a:gd name="T87" fmla="*/ 8246 h 6"/>
                  <a:gd name="T88" fmla="*/ 16326 w 8"/>
                  <a:gd name="T89" fmla="*/ 8246 h 6"/>
                  <a:gd name="T90" fmla="*/ 19227 w 8"/>
                  <a:gd name="T91" fmla="*/ 8246 h 6"/>
                  <a:gd name="T92" fmla="*/ 19227 w 8"/>
                  <a:gd name="T93" fmla="*/ 5418 h 6"/>
                  <a:gd name="T94" fmla="*/ 19227 w 8"/>
                  <a:gd name="T95" fmla="*/ 5418 h 6"/>
                  <a:gd name="T96" fmla="*/ 22006 w 8"/>
                  <a:gd name="T97" fmla="*/ 5418 h 6"/>
                  <a:gd name="T98" fmla="*/ 22006 w 8"/>
                  <a:gd name="T99" fmla="*/ 5418 h 6"/>
                  <a:gd name="T100" fmla="*/ 22006 w 8"/>
                  <a:gd name="T101" fmla="*/ 541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1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0 w 1"/>
                  <a:gd name="T3" fmla="*/ 0 h 1"/>
                  <a:gd name="T4" fmla="*/ 0 w 1"/>
                  <a:gd name="T5" fmla="*/ 3125 h 1"/>
                  <a:gd name="T6" fmla="*/ 3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2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3125 w 1"/>
                  <a:gd name="T1" fmla="*/ 0 h 1"/>
                  <a:gd name="T2" fmla="*/ 3125 w 1"/>
                  <a:gd name="T3" fmla="*/ 0 h 1"/>
                  <a:gd name="T4" fmla="*/ 3125 w 1"/>
                  <a:gd name="T5" fmla="*/ 0 h 1"/>
                  <a:gd name="T6" fmla="*/ 3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3125 h 1"/>
                  <a:gd name="T18" fmla="*/ 0 w 1"/>
                  <a:gd name="T19" fmla="*/ 3125 h 1"/>
                  <a:gd name="T20" fmla="*/ 0 w 1"/>
                  <a:gd name="T21" fmla="*/ 3125 h 1"/>
                  <a:gd name="T22" fmla="*/ 0 w 1"/>
                  <a:gd name="T23" fmla="*/ 3125 h 1"/>
                  <a:gd name="T24" fmla="*/ 0 w 1"/>
                  <a:gd name="T25" fmla="*/ 3125 h 1"/>
                  <a:gd name="T26" fmla="*/ 3125 w 1"/>
                  <a:gd name="T27" fmla="*/ 3125 h 1"/>
                  <a:gd name="T28" fmla="*/ 3125 w 1"/>
                  <a:gd name="T29" fmla="*/ 0 h 1"/>
                  <a:gd name="T30" fmla="*/ 3125 w 1"/>
                  <a:gd name="T31" fmla="*/ 0 h 1"/>
                  <a:gd name="T32" fmla="*/ 3125 w 1"/>
                  <a:gd name="T33" fmla="*/ 0 h 1"/>
                  <a:gd name="T34" fmla="*/ 3125 w 1"/>
                  <a:gd name="T35" fmla="*/ 0 h 1"/>
                  <a:gd name="T36" fmla="*/ 3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3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70 w 3"/>
                  <a:gd name="T1" fmla="*/ 2329 h 3"/>
                  <a:gd name="T2" fmla="*/ 6599 w 3"/>
                  <a:gd name="T3" fmla="*/ 2329 h 3"/>
                  <a:gd name="T4" fmla="*/ 4270 w 3"/>
                  <a:gd name="T5" fmla="*/ 2329 h 3"/>
                  <a:gd name="T6" fmla="*/ 6599 w 3"/>
                  <a:gd name="T7" fmla="*/ 4270 h 3"/>
                  <a:gd name="T8" fmla="*/ 4270 w 3"/>
                  <a:gd name="T9" fmla="*/ 4270 h 3"/>
                  <a:gd name="T10" fmla="*/ 2329 w 3"/>
                  <a:gd name="T11" fmla="*/ 6599 h 3"/>
                  <a:gd name="T12" fmla="*/ 0 w 3"/>
                  <a:gd name="T13" fmla="*/ 6599 h 3"/>
                  <a:gd name="T14" fmla="*/ 2329 w 3"/>
                  <a:gd name="T15" fmla="*/ 2329 h 3"/>
                  <a:gd name="T16" fmla="*/ 4270 w 3"/>
                  <a:gd name="T17" fmla="*/ 2329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4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70 w 3"/>
                  <a:gd name="T1" fmla="*/ 0 h 2"/>
                  <a:gd name="T2" fmla="*/ 4270 w 3"/>
                  <a:gd name="T3" fmla="*/ 0 h 2"/>
                  <a:gd name="T4" fmla="*/ 4270 w 3"/>
                  <a:gd name="T5" fmla="*/ 0 h 2"/>
                  <a:gd name="T6" fmla="*/ 4270 w 3"/>
                  <a:gd name="T7" fmla="*/ 0 h 2"/>
                  <a:gd name="T8" fmla="*/ 6599 w 3"/>
                  <a:gd name="T9" fmla="*/ 0 h 2"/>
                  <a:gd name="T10" fmla="*/ 6599 w 3"/>
                  <a:gd name="T11" fmla="*/ 0 h 2"/>
                  <a:gd name="T12" fmla="*/ 6599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0 h 2"/>
                  <a:gd name="T22" fmla="*/ 4270 w 3"/>
                  <a:gd name="T23" fmla="*/ 0 h 2"/>
                  <a:gd name="T24" fmla="*/ 4270 w 3"/>
                  <a:gd name="T25" fmla="*/ 2106 h 2"/>
                  <a:gd name="T26" fmla="*/ 6599 w 3"/>
                  <a:gd name="T27" fmla="*/ 2106 h 2"/>
                  <a:gd name="T28" fmla="*/ 6599 w 3"/>
                  <a:gd name="T29" fmla="*/ 2106 h 2"/>
                  <a:gd name="T30" fmla="*/ 6599 w 3"/>
                  <a:gd name="T31" fmla="*/ 2106 h 2"/>
                  <a:gd name="T32" fmla="*/ 4270 w 3"/>
                  <a:gd name="T33" fmla="*/ 2106 h 2"/>
                  <a:gd name="T34" fmla="*/ 4270 w 3"/>
                  <a:gd name="T35" fmla="*/ 2106 h 2"/>
                  <a:gd name="T36" fmla="*/ 4270 w 3"/>
                  <a:gd name="T37" fmla="*/ 2106 h 2"/>
                  <a:gd name="T38" fmla="*/ 4270 w 3"/>
                  <a:gd name="T39" fmla="*/ 2106 h 2"/>
                  <a:gd name="T40" fmla="*/ 4270 w 3"/>
                  <a:gd name="T41" fmla="*/ 2106 h 2"/>
                  <a:gd name="T42" fmla="*/ 2329 w 3"/>
                  <a:gd name="T43" fmla="*/ 3749 h 2"/>
                  <a:gd name="T44" fmla="*/ 2329 w 3"/>
                  <a:gd name="T45" fmla="*/ 3749 h 2"/>
                  <a:gd name="T46" fmla="*/ 2329 w 3"/>
                  <a:gd name="T47" fmla="*/ 3749 h 2"/>
                  <a:gd name="T48" fmla="*/ 0 w 3"/>
                  <a:gd name="T49" fmla="*/ 3749 h 2"/>
                  <a:gd name="T50" fmla="*/ 0 w 3"/>
                  <a:gd name="T51" fmla="*/ 3749 h 2"/>
                  <a:gd name="T52" fmla="*/ 0 w 3"/>
                  <a:gd name="T53" fmla="*/ 2106 h 2"/>
                  <a:gd name="T54" fmla="*/ 2329 w 3"/>
                  <a:gd name="T55" fmla="*/ 2106 h 2"/>
                  <a:gd name="T56" fmla="*/ 2329 w 3"/>
                  <a:gd name="T57" fmla="*/ 2106 h 2"/>
                  <a:gd name="T58" fmla="*/ 2329 w 3"/>
                  <a:gd name="T59" fmla="*/ 2106 h 2"/>
                  <a:gd name="T60" fmla="*/ 2329 w 3"/>
                  <a:gd name="T61" fmla="*/ 0 h 2"/>
                  <a:gd name="T62" fmla="*/ 4270 w 3"/>
                  <a:gd name="T63" fmla="*/ 0 h 2"/>
                  <a:gd name="T64" fmla="*/ 4270 w 3"/>
                  <a:gd name="T65" fmla="*/ 0 h 2"/>
                  <a:gd name="T66" fmla="*/ 4270 w 3"/>
                  <a:gd name="T67" fmla="*/ 0 h 2"/>
                  <a:gd name="T68" fmla="*/ 4270 w 3"/>
                  <a:gd name="T69" fmla="*/ 0 h 2"/>
                  <a:gd name="T70" fmla="*/ 4270 w 3"/>
                  <a:gd name="T71" fmla="*/ 0 h 2"/>
                  <a:gd name="T72" fmla="*/ 4270 w 3"/>
                  <a:gd name="T73" fmla="*/ 0 h 2"/>
                  <a:gd name="T74" fmla="*/ 427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5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7177 w 4"/>
                  <a:gd name="T1" fmla="*/ 3125 h 2"/>
                  <a:gd name="T2" fmla="*/ 7177 w 4"/>
                  <a:gd name="T3" fmla="*/ 0 h 2"/>
                  <a:gd name="T4" fmla="*/ 9657 w 4"/>
                  <a:gd name="T5" fmla="*/ 0 h 2"/>
                  <a:gd name="T6" fmla="*/ 9657 w 4"/>
                  <a:gd name="T7" fmla="*/ 3125 h 2"/>
                  <a:gd name="T8" fmla="*/ 2575 w 4"/>
                  <a:gd name="T9" fmla="*/ 6250 h 2"/>
                  <a:gd name="T10" fmla="*/ 7177 w 4"/>
                  <a:gd name="T11" fmla="*/ 3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6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70 w 3"/>
                  <a:gd name="T1" fmla="*/ 3125 h 2"/>
                  <a:gd name="T2" fmla="*/ 4270 w 3"/>
                  <a:gd name="T3" fmla="*/ 3125 h 2"/>
                  <a:gd name="T4" fmla="*/ 4270 w 3"/>
                  <a:gd name="T5" fmla="*/ 0 h 2"/>
                  <a:gd name="T6" fmla="*/ 4270 w 3"/>
                  <a:gd name="T7" fmla="*/ 0 h 2"/>
                  <a:gd name="T8" fmla="*/ 4270 w 3"/>
                  <a:gd name="T9" fmla="*/ 0 h 2"/>
                  <a:gd name="T10" fmla="*/ 4270 w 3"/>
                  <a:gd name="T11" fmla="*/ 0 h 2"/>
                  <a:gd name="T12" fmla="*/ 4270 w 3"/>
                  <a:gd name="T13" fmla="*/ 0 h 2"/>
                  <a:gd name="T14" fmla="*/ 6599 w 3"/>
                  <a:gd name="T15" fmla="*/ 0 h 2"/>
                  <a:gd name="T16" fmla="*/ 6599 w 3"/>
                  <a:gd name="T17" fmla="*/ 0 h 2"/>
                  <a:gd name="T18" fmla="*/ 6599 w 3"/>
                  <a:gd name="T19" fmla="*/ 0 h 2"/>
                  <a:gd name="T20" fmla="*/ 6599 w 3"/>
                  <a:gd name="T21" fmla="*/ 3125 h 2"/>
                  <a:gd name="T22" fmla="*/ 6599 w 3"/>
                  <a:gd name="T23" fmla="*/ 3125 h 2"/>
                  <a:gd name="T24" fmla="*/ 6599 w 3"/>
                  <a:gd name="T25" fmla="*/ 3125 h 2"/>
                  <a:gd name="T26" fmla="*/ 6599 w 3"/>
                  <a:gd name="T27" fmla="*/ 3125 h 2"/>
                  <a:gd name="T28" fmla="*/ 4270 w 3"/>
                  <a:gd name="T29" fmla="*/ 6250 h 2"/>
                  <a:gd name="T30" fmla="*/ 2329 w 3"/>
                  <a:gd name="T31" fmla="*/ 6250 h 2"/>
                  <a:gd name="T32" fmla="*/ 0 w 3"/>
                  <a:gd name="T33" fmla="*/ 6250 h 2"/>
                  <a:gd name="T34" fmla="*/ 0 w 3"/>
                  <a:gd name="T35" fmla="*/ 6250 h 2"/>
                  <a:gd name="T36" fmla="*/ 0 w 3"/>
                  <a:gd name="T37" fmla="*/ 6250 h 2"/>
                  <a:gd name="T38" fmla="*/ 0 w 3"/>
                  <a:gd name="T39" fmla="*/ 6250 h 2"/>
                  <a:gd name="T40" fmla="*/ 0 w 3"/>
                  <a:gd name="T41" fmla="*/ 6250 h 2"/>
                  <a:gd name="T42" fmla="*/ 0 w 3"/>
                  <a:gd name="T43" fmla="*/ 6250 h 2"/>
                  <a:gd name="T44" fmla="*/ 2329 w 3"/>
                  <a:gd name="T45" fmla="*/ 6250 h 2"/>
                  <a:gd name="T46" fmla="*/ 4270 w 3"/>
                  <a:gd name="T47" fmla="*/ 3125 h 2"/>
                  <a:gd name="T48" fmla="*/ 4270 w 3"/>
                  <a:gd name="T49" fmla="*/ 3125 h 2"/>
                  <a:gd name="T50" fmla="*/ 4270 w 3"/>
                  <a:gd name="T51" fmla="*/ 3125 h 2"/>
                  <a:gd name="T52" fmla="*/ 4270 w 3"/>
                  <a:gd name="T53" fmla="*/ 3125 h 2"/>
                  <a:gd name="T54" fmla="*/ 4270 w 3"/>
                  <a:gd name="T55" fmla="*/ 3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7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0 w 2"/>
                  <a:gd name="T3" fmla="*/ 0 h 3"/>
                  <a:gd name="T4" fmla="*/ 0 w 2"/>
                  <a:gd name="T5" fmla="*/ 0 h 3"/>
                  <a:gd name="T6" fmla="*/ 3125 w 2"/>
                  <a:gd name="T7" fmla="*/ 6250 h 3"/>
                  <a:gd name="T8" fmla="*/ 0 w 2"/>
                  <a:gd name="T9" fmla="*/ 6250 h 3"/>
                  <a:gd name="T10" fmla="*/ 0 w 2"/>
                  <a:gd name="T11" fmla="*/ 6250 h 3"/>
                  <a:gd name="T12" fmla="*/ 0 w 2"/>
                  <a:gd name="T13" fmla="*/ 9375 h 3"/>
                  <a:gd name="T14" fmla="*/ 3125 w 2"/>
                  <a:gd name="T15" fmla="*/ 9375 h 3"/>
                  <a:gd name="T16" fmla="*/ 3125 w 2"/>
                  <a:gd name="T17" fmla="*/ 9375 h 3"/>
                  <a:gd name="T18" fmla="*/ 6250 w 2"/>
                  <a:gd name="T19" fmla="*/ 9375 h 3"/>
                  <a:gd name="T20" fmla="*/ 6250 w 2"/>
                  <a:gd name="T21" fmla="*/ 3125 h 3"/>
                  <a:gd name="T22" fmla="*/ 6250 w 2"/>
                  <a:gd name="T23" fmla="*/ 0 h 3"/>
                  <a:gd name="T24" fmla="*/ 3125 w 2"/>
                  <a:gd name="T25" fmla="*/ 0 h 3"/>
                  <a:gd name="T26" fmla="*/ 3125 w 2"/>
                  <a:gd name="T27" fmla="*/ 3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8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3125 w 2"/>
                  <a:gd name="T1" fmla="*/ 3125 h 3"/>
                  <a:gd name="T2" fmla="*/ 3125 w 2"/>
                  <a:gd name="T3" fmla="*/ 0 h 3"/>
                  <a:gd name="T4" fmla="*/ 3125 w 2"/>
                  <a:gd name="T5" fmla="*/ 0 h 3"/>
                  <a:gd name="T6" fmla="*/ 3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125 h 3"/>
                  <a:gd name="T14" fmla="*/ 3125 w 2"/>
                  <a:gd name="T15" fmla="*/ 3125 h 3"/>
                  <a:gd name="T16" fmla="*/ 3125 w 2"/>
                  <a:gd name="T17" fmla="*/ 3125 h 3"/>
                  <a:gd name="T18" fmla="*/ 3125 w 2"/>
                  <a:gd name="T19" fmla="*/ 6250 h 3"/>
                  <a:gd name="T20" fmla="*/ 0 w 2"/>
                  <a:gd name="T21" fmla="*/ 6250 h 3"/>
                  <a:gd name="T22" fmla="*/ 0 w 2"/>
                  <a:gd name="T23" fmla="*/ 6250 h 3"/>
                  <a:gd name="T24" fmla="*/ 0 w 2"/>
                  <a:gd name="T25" fmla="*/ 6250 h 3"/>
                  <a:gd name="T26" fmla="*/ 0 w 2"/>
                  <a:gd name="T27" fmla="*/ 6250 h 3"/>
                  <a:gd name="T28" fmla="*/ 0 w 2"/>
                  <a:gd name="T29" fmla="*/ 6250 h 3"/>
                  <a:gd name="T30" fmla="*/ 0 w 2"/>
                  <a:gd name="T31" fmla="*/ 6250 h 3"/>
                  <a:gd name="T32" fmla="*/ 0 w 2"/>
                  <a:gd name="T33" fmla="*/ 9375 h 3"/>
                  <a:gd name="T34" fmla="*/ 3125 w 2"/>
                  <a:gd name="T35" fmla="*/ 9375 h 3"/>
                  <a:gd name="T36" fmla="*/ 3125 w 2"/>
                  <a:gd name="T37" fmla="*/ 9375 h 3"/>
                  <a:gd name="T38" fmla="*/ 3125 w 2"/>
                  <a:gd name="T39" fmla="*/ 9375 h 3"/>
                  <a:gd name="T40" fmla="*/ 3125 w 2"/>
                  <a:gd name="T41" fmla="*/ 9375 h 3"/>
                  <a:gd name="T42" fmla="*/ 3125 w 2"/>
                  <a:gd name="T43" fmla="*/ 9375 h 3"/>
                  <a:gd name="T44" fmla="*/ 6250 w 2"/>
                  <a:gd name="T45" fmla="*/ 9375 h 3"/>
                  <a:gd name="T46" fmla="*/ 6250 w 2"/>
                  <a:gd name="T47" fmla="*/ 6250 h 3"/>
                  <a:gd name="T48" fmla="*/ 6250 w 2"/>
                  <a:gd name="T49" fmla="*/ 3125 h 3"/>
                  <a:gd name="T50" fmla="*/ 6250 w 2"/>
                  <a:gd name="T51" fmla="*/ 3125 h 3"/>
                  <a:gd name="T52" fmla="*/ 6250 w 2"/>
                  <a:gd name="T53" fmla="*/ 3125 h 3"/>
                  <a:gd name="T54" fmla="*/ 6250 w 2"/>
                  <a:gd name="T55" fmla="*/ 0 h 3"/>
                  <a:gd name="T56" fmla="*/ 6250 w 2"/>
                  <a:gd name="T57" fmla="*/ 0 h 3"/>
                  <a:gd name="T58" fmla="*/ 6250 w 2"/>
                  <a:gd name="T59" fmla="*/ 0 h 3"/>
                  <a:gd name="T60" fmla="*/ 3125 w 2"/>
                  <a:gd name="T61" fmla="*/ 0 h 3"/>
                  <a:gd name="T62" fmla="*/ 3125 w 2"/>
                  <a:gd name="T63" fmla="*/ 0 h 3"/>
                  <a:gd name="T64" fmla="*/ 3125 w 2"/>
                  <a:gd name="T65" fmla="*/ 3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9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9375 w 3"/>
                  <a:gd name="T1" fmla="*/ 9375 h 3"/>
                  <a:gd name="T2" fmla="*/ 9375 w 3"/>
                  <a:gd name="T3" fmla="*/ 9375 h 3"/>
                  <a:gd name="T4" fmla="*/ 9375 w 3"/>
                  <a:gd name="T5" fmla="*/ 9375 h 3"/>
                  <a:gd name="T6" fmla="*/ 9375 w 3"/>
                  <a:gd name="T7" fmla="*/ 9375 h 3"/>
                  <a:gd name="T8" fmla="*/ 9375 w 3"/>
                  <a:gd name="T9" fmla="*/ 9375 h 3"/>
                  <a:gd name="T10" fmla="*/ 9375 w 3"/>
                  <a:gd name="T11" fmla="*/ 9375 h 3"/>
                  <a:gd name="T12" fmla="*/ 6250 w 3"/>
                  <a:gd name="T13" fmla="*/ 6250 h 3"/>
                  <a:gd name="T14" fmla="*/ 3125 w 3"/>
                  <a:gd name="T15" fmla="*/ 3125 h 3"/>
                  <a:gd name="T16" fmla="*/ 3125 w 3"/>
                  <a:gd name="T17" fmla="*/ 3125 h 3"/>
                  <a:gd name="T18" fmla="*/ 3125 w 3"/>
                  <a:gd name="T19" fmla="*/ 3125 h 3"/>
                  <a:gd name="T20" fmla="*/ 3125 w 3"/>
                  <a:gd name="T21" fmla="*/ 3125 h 3"/>
                  <a:gd name="T22" fmla="*/ 3125 w 3"/>
                  <a:gd name="T23" fmla="*/ 3125 h 3"/>
                  <a:gd name="T24" fmla="*/ 3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3125 h 3"/>
                  <a:gd name="T42" fmla="*/ 0 w 3"/>
                  <a:gd name="T43" fmla="*/ 3125 h 3"/>
                  <a:gd name="T44" fmla="*/ 0 w 3"/>
                  <a:gd name="T45" fmla="*/ 3125 h 3"/>
                  <a:gd name="T46" fmla="*/ 0 w 3"/>
                  <a:gd name="T47" fmla="*/ 3125 h 3"/>
                  <a:gd name="T48" fmla="*/ 3125 w 3"/>
                  <a:gd name="T49" fmla="*/ 3125 h 3"/>
                  <a:gd name="T50" fmla="*/ 3125 w 3"/>
                  <a:gd name="T51" fmla="*/ 6250 h 3"/>
                  <a:gd name="T52" fmla="*/ 3125 w 3"/>
                  <a:gd name="T53" fmla="*/ 6250 h 3"/>
                  <a:gd name="T54" fmla="*/ 6250 w 3"/>
                  <a:gd name="T55" fmla="*/ 9375 h 3"/>
                  <a:gd name="T56" fmla="*/ 6250 w 3"/>
                  <a:gd name="T57" fmla="*/ 9375 h 3"/>
                  <a:gd name="T58" fmla="*/ 9375 w 3"/>
                  <a:gd name="T59" fmla="*/ 9375 h 3"/>
                  <a:gd name="T60" fmla="*/ 9375 w 3"/>
                  <a:gd name="T61" fmla="*/ 9375 h 3"/>
                  <a:gd name="T62" fmla="*/ 9375 w 3"/>
                  <a:gd name="T63" fmla="*/ 9375 h 3"/>
                  <a:gd name="T64" fmla="*/ 9375 w 3"/>
                  <a:gd name="T65" fmla="*/ 9375 h 3"/>
                  <a:gd name="T66" fmla="*/ 9375 w 3"/>
                  <a:gd name="T67" fmla="*/ 9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20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3125 h 2"/>
                  <a:gd name="T2" fmla="*/ 0 w 4"/>
                  <a:gd name="T3" fmla="*/ 3125 h 2"/>
                  <a:gd name="T4" fmla="*/ 2575 w 4"/>
                  <a:gd name="T5" fmla="*/ 0 h 2"/>
                  <a:gd name="T6" fmla="*/ 2575 w 4"/>
                  <a:gd name="T7" fmla="*/ 0 h 2"/>
                  <a:gd name="T8" fmla="*/ 5144 w 4"/>
                  <a:gd name="T9" fmla="*/ 0 h 2"/>
                  <a:gd name="T10" fmla="*/ 7177 w 4"/>
                  <a:gd name="T11" fmla="*/ 0 h 2"/>
                  <a:gd name="T12" fmla="*/ 7177 w 4"/>
                  <a:gd name="T13" fmla="*/ 0 h 2"/>
                  <a:gd name="T14" fmla="*/ 7177 w 4"/>
                  <a:gd name="T15" fmla="*/ 0 h 2"/>
                  <a:gd name="T16" fmla="*/ 7177 w 4"/>
                  <a:gd name="T17" fmla="*/ 3125 h 2"/>
                  <a:gd name="T18" fmla="*/ 9657 w 4"/>
                  <a:gd name="T19" fmla="*/ 3125 h 2"/>
                  <a:gd name="T20" fmla="*/ 9657 w 4"/>
                  <a:gd name="T21" fmla="*/ 3125 h 2"/>
                  <a:gd name="T22" fmla="*/ 9657 w 4"/>
                  <a:gd name="T23" fmla="*/ 3125 h 2"/>
                  <a:gd name="T24" fmla="*/ 9657 w 4"/>
                  <a:gd name="T25" fmla="*/ 3125 h 2"/>
                  <a:gd name="T26" fmla="*/ 9657 w 4"/>
                  <a:gd name="T27" fmla="*/ 3125 h 2"/>
                  <a:gd name="T28" fmla="*/ 9657 w 4"/>
                  <a:gd name="T29" fmla="*/ 3125 h 2"/>
                  <a:gd name="T30" fmla="*/ 9657 w 4"/>
                  <a:gd name="T31" fmla="*/ 3125 h 2"/>
                  <a:gd name="T32" fmla="*/ 9657 w 4"/>
                  <a:gd name="T33" fmla="*/ 6250 h 2"/>
                  <a:gd name="T34" fmla="*/ 9657 w 4"/>
                  <a:gd name="T35" fmla="*/ 6250 h 2"/>
                  <a:gd name="T36" fmla="*/ 9657 w 4"/>
                  <a:gd name="T37" fmla="*/ 6250 h 2"/>
                  <a:gd name="T38" fmla="*/ 9657 w 4"/>
                  <a:gd name="T39" fmla="*/ 6250 h 2"/>
                  <a:gd name="T40" fmla="*/ 7177 w 4"/>
                  <a:gd name="T41" fmla="*/ 3125 h 2"/>
                  <a:gd name="T42" fmla="*/ 7177 w 4"/>
                  <a:gd name="T43" fmla="*/ 3125 h 2"/>
                  <a:gd name="T44" fmla="*/ 7177 w 4"/>
                  <a:gd name="T45" fmla="*/ 6250 h 2"/>
                  <a:gd name="T46" fmla="*/ 7177 w 4"/>
                  <a:gd name="T47" fmla="*/ 6250 h 2"/>
                  <a:gd name="T48" fmla="*/ 7177 w 4"/>
                  <a:gd name="T49" fmla="*/ 6250 h 2"/>
                  <a:gd name="T50" fmla="*/ 5144 w 4"/>
                  <a:gd name="T51" fmla="*/ 6250 h 2"/>
                  <a:gd name="T52" fmla="*/ 5144 w 4"/>
                  <a:gd name="T53" fmla="*/ 6250 h 2"/>
                  <a:gd name="T54" fmla="*/ 5144 w 4"/>
                  <a:gd name="T55" fmla="*/ 6250 h 2"/>
                  <a:gd name="T56" fmla="*/ 5144 w 4"/>
                  <a:gd name="T57" fmla="*/ 6250 h 2"/>
                  <a:gd name="T58" fmla="*/ 5144 w 4"/>
                  <a:gd name="T59" fmla="*/ 6250 h 2"/>
                  <a:gd name="T60" fmla="*/ 5144 w 4"/>
                  <a:gd name="T61" fmla="*/ 6250 h 2"/>
                  <a:gd name="T62" fmla="*/ 5144 w 4"/>
                  <a:gd name="T63" fmla="*/ 6250 h 2"/>
                  <a:gd name="T64" fmla="*/ 2575 w 4"/>
                  <a:gd name="T65" fmla="*/ 6250 h 2"/>
                  <a:gd name="T66" fmla="*/ 2575 w 4"/>
                  <a:gd name="T67" fmla="*/ 6250 h 2"/>
                  <a:gd name="T68" fmla="*/ 2575 w 4"/>
                  <a:gd name="T69" fmla="*/ 3125 h 2"/>
                  <a:gd name="T70" fmla="*/ 2575 w 4"/>
                  <a:gd name="T71" fmla="*/ 3125 h 2"/>
                  <a:gd name="T72" fmla="*/ 2575 w 4"/>
                  <a:gd name="T73" fmla="*/ 3125 h 2"/>
                  <a:gd name="T74" fmla="*/ 2575 w 4"/>
                  <a:gd name="T75" fmla="*/ 3125 h 2"/>
                  <a:gd name="T76" fmla="*/ 2575 w 4"/>
                  <a:gd name="T77" fmla="*/ 3125 h 2"/>
                  <a:gd name="T78" fmla="*/ 2575 w 4"/>
                  <a:gd name="T79" fmla="*/ 3125 h 2"/>
                  <a:gd name="T80" fmla="*/ 2575 w 4"/>
                  <a:gd name="T81" fmla="*/ 3125 h 2"/>
                  <a:gd name="T82" fmla="*/ 2575 w 4"/>
                  <a:gd name="T83" fmla="*/ 3125 h 2"/>
                  <a:gd name="T84" fmla="*/ 2575 w 4"/>
                  <a:gd name="T85" fmla="*/ 3125 h 2"/>
                  <a:gd name="T86" fmla="*/ 2575 w 4"/>
                  <a:gd name="T87" fmla="*/ 3125 h 2"/>
                  <a:gd name="T88" fmla="*/ 2575 w 4"/>
                  <a:gd name="T89" fmla="*/ 3125 h 2"/>
                  <a:gd name="T90" fmla="*/ 2575 w 4"/>
                  <a:gd name="T91" fmla="*/ 3125 h 2"/>
                  <a:gd name="T92" fmla="*/ 2575 w 4"/>
                  <a:gd name="T93" fmla="*/ 3125 h 2"/>
                  <a:gd name="T94" fmla="*/ 0 w 4"/>
                  <a:gd name="T95" fmla="*/ 3125 h 2"/>
                  <a:gd name="T96" fmla="*/ 0 w 4"/>
                  <a:gd name="T97" fmla="*/ 3125 h 2"/>
                  <a:gd name="T98" fmla="*/ 0 w 4"/>
                  <a:gd name="T99" fmla="*/ 3125 h 2"/>
                  <a:gd name="T100" fmla="*/ 0 w 4"/>
                  <a:gd name="T101" fmla="*/ 3125 h 2"/>
                  <a:gd name="T102" fmla="*/ 0 w 4"/>
                  <a:gd name="T103" fmla="*/ 3125 h 2"/>
                  <a:gd name="T104" fmla="*/ 0 w 4"/>
                  <a:gd name="T105" fmla="*/ 3125 h 2"/>
                  <a:gd name="T106" fmla="*/ 0 w 4"/>
                  <a:gd name="T107" fmla="*/ 3125 h 2"/>
                  <a:gd name="T108" fmla="*/ 0 w 4"/>
                  <a:gd name="T109" fmla="*/ 3125 h 2"/>
                  <a:gd name="T110" fmla="*/ 0 w 4"/>
                  <a:gd name="T111" fmla="*/ 3125 h 2"/>
                  <a:gd name="T112" fmla="*/ 0 w 4"/>
                  <a:gd name="T113" fmla="*/ 3125 h 2"/>
                  <a:gd name="T114" fmla="*/ 0 w 4"/>
                  <a:gd name="T115" fmla="*/ 3125 h 2"/>
                  <a:gd name="T116" fmla="*/ 0 w 4"/>
                  <a:gd name="T117" fmla="*/ 3125 h 2"/>
                  <a:gd name="T118" fmla="*/ 0 w 4"/>
                  <a:gd name="T119" fmla="*/ 3125 h 2"/>
                  <a:gd name="T120" fmla="*/ 0 w 4"/>
                  <a:gd name="T121" fmla="*/ 3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95304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71181 w 52"/>
                  <a:gd name="T1" fmla="*/ 186689 h 71"/>
                  <a:gd name="T2" fmla="*/ 117129 w 52"/>
                  <a:gd name="T3" fmla="*/ 184476 h 71"/>
                  <a:gd name="T4" fmla="*/ 122788 w 52"/>
                  <a:gd name="T5" fmla="*/ 170349 h 71"/>
                  <a:gd name="T6" fmla="*/ 122788 w 52"/>
                  <a:gd name="T7" fmla="*/ 159589 h 71"/>
                  <a:gd name="T8" fmla="*/ 131190 w 52"/>
                  <a:gd name="T9" fmla="*/ 151134 h 71"/>
                  <a:gd name="T10" fmla="*/ 133370 w 52"/>
                  <a:gd name="T11" fmla="*/ 142703 h 71"/>
                  <a:gd name="T12" fmla="*/ 136138 w 52"/>
                  <a:gd name="T13" fmla="*/ 137601 h 71"/>
                  <a:gd name="T14" fmla="*/ 139024 w 52"/>
                  <a:gd name="T15" fmla="*/ 140379 h 71"/>
                  <a:gd name="T16" fmla="*/ 141772 w 52"/>
                  <a:gd name="T17" fmla="*/ 137601 h 71"/>
                  <a:gd name="T18" fmla="*/ 141772 w 52"/>
                  <a:gd name="T19" fmla="*/ 126387 h 71"/>
                  <a:gd name="T20" fmla="*/ 139024 w 52"/>
                  <a:gd name="T21" fmla="*/ 115608 h 71"/>
                  <a:gd name="T22" fmla="*/ 128300 w 52"/>
                  <a:gd name="T23" fmla="*/ 76729 h 71"/>
                  <a:gd name="T24" fmla="*/ 114361 w 52"/>
                  <a:gd name="T25" fmla="*/ 76729 h 71"/>
                  <a:gd name="T26" fmla="*/ 98003 w 52"/>
                  <a:gd name="T27" fmla="*/ 98722 h 71"/>
                  <a:gd name="T28" fmla="*/ 95254 w 52"/>
                  <a:gd name="T29" fmla="*/ 96393 h 71"/>
                  <a:gd name="T30" fmla="*/ 90190 w 52"/>
                  <a:gd name="T31" fmla="*/ 93615 h 71"/>
                  <a:gd name="T32" fmla="*/ 90190 w 52"/>
                  <a:gd name="T33" fmla="*/ 82290 h 71"/>
                  <a:gd name="T34" fmla="*/ 98003 w 52"/>
                  <a:gd name="T35" fmla="*/ 76729 h 71"/>
                  <a:gd name="T36" fmla="*/ 98003 w 52"/>
                  <a:gd name="T37" fmla="*/ 71651 h 71"/>
                  <a:gd name="T38" fmla="*/ 103662 w 52"/>
                  <a:gd name="T39" fmla="*/ 65974 h 71"/>
                  <a:gd name="T40" fmla="*/ 103662 w 52"/>
                  <a:gd name="T41" fmla="*/ 46759 h 71"/>
                  <a:gd name="T42" fmla="*/ 100889 w 52"/>
                  <a:gd name="T43" fmla="*/ 38309 h 71"/>
                  <a:gd name="T44" fmla="*/ 95254 w 52"/>
                  <a:gd name="T45" fmla="*/ 32748 h 71"/>
                  <a:gd name="T46" fmla="*/ 100889 w 52"/>
                  <a:gd name="T47" fmla="*/ 27665 h 71"/>
                  <a:gd name="T48" fmla="*/ 98003 w 52"/>
                  <a:gd name="T49" fmla="*/ 19210 h 71"/>
                  <a:gd name="T50" fmla="*/ 81763 w 52"/>
                  <a:gd name="T51" fmla="*/ 10760 h 71"/>
                  <a:gd name="T52" fmla="*/ 71181 w 52"/>
                  <a:gd name="T53" fmla="*/ 5677 h 71"/>
                  <a:gd name="T54" fmla="*/ 57120 w 52"/>
                  <a:gd name="T55" fmla="*/ 2778 h 71"/>
                  <a:gd name="T56" fmla="*/ 49286 w 52"/>
                  <a:gd name="T57" fmla="*/ 2778 h 71"/>
                  <a:gd name="T58" fmla="*/ 40884 w 52"/>
                  <a:gd name="T59" fmla="*/ 8455 h 71"/>
                  <a:gd name="T60" fmla="*/ 40884 w 52"/>
                  <a:gd name="T61" fmla="*/ 16316 h 71"/>
                  <a:gd name="T62" fmla="*/ 43652 w 52"/>
                  <a:gd name="T63" fmla="*/ 19210 h 71"/>
                  <a:gd name="T64" fmla="*/ 40884 w 52"/>
                  <a:gd name="T65" fmla="*/ 21993 h 71"/>
                  <a:gd name="T66" fmla="*/ 35366 w 52"/>
                  <a:gd name="T67" fmla="*/ 27665 h 71"/>
                  <a:gd name="T68" fmla="*/ 32476 w 52"/>
                  <a:gd name="T69" fmla="*/ 35526 h 71"/>
                  <a:gd name="T70" fmla="*/ 32476 w 52"/>
                  <a:gd name="T71" fmla="*/ 46759 h 71"/>
                  <a:gd name="T72" fmla="*/ 27412 w 52"/>
                  <a:gd name="T73" fmla="*/ 43981 h 71"/>
                  <a:gd name="T74" fmla="*/ 27412 w 52"/>
                  <a:gd name="T75" fmla="*/ 35526 h 71"/>
                  <a:gd name="T76" fmla="*/ 27412 w 52"/>
                  <a:gd name="T77" fmla="*/ 30443 h 71"/>
                  <a:gd name="T78" fmla="*/ 21875 w 52"/>
                  <a:gd name="T79" fmla="*/ 35526 h 71"/>
                  <a:gd name="T80" fmla="*/ 21875 w 52"/>
                  <a:gd name="T81" fmla="*/ 43981 h 71"/>
                  <a:gd name="T82" fmla="*/ 13467 w 52"/>
                  <a:gd name="T83" fmla="*/ 46759 h 71"/>
                  <a:gd name="T84" fmla="*/ 10607 w 52"/>
                  <a:gd name="T85" fmla="*/ 52436 h 71"/>
                  <a:gd name="T86" fmla="*/ 8403 w 52"/>
                  <a:gd name="T87" fmla="*/ 63196 h 71"/>
                  <a:gd name="T88" fmla="*/ 5634 w 52"/>
                  <a:gd name="T89" fmla="*/ 76729 h 71"/>
                  <a:gd name="T90" fmla="*/ 2768 w 52"/>
                  <a:gd name="T91" fmla="*/ 87962 h 71"/>
                  <a:gd name="T92" fmla="*/ 5634 w 52"/>
                  <a:gd name="T93" fmla="*/ 101500 h 71"/>
                  <a:gd name="T94" fmla="*/ 5634 w 52"/>
                  <a:gd name="T95" fmla="*/ 112830 h 71"/>
                  <a:gd name="T96" fmla="*/ 16241 w 52"/>
                  <a:gd name="T97" fmla="*/ 137601 h 71"/>
                  <a:gd name="T98" fmla="*/ 19009 w 52"/>
                  <a:gd name="T99" fmla="*/ 151134 h 71"/>
                  <a:gd name="T100" fmla="*/ 19009 w 52"/>
                  <a:gd name="T101" fmla="*/ 153912 h 71"/>
                  <a:gd name="T102" fmla="*/ 16241 w 52"/>
                  <a:gd name="T103" fmla="*/ 170349 h 71"/>
                  <a:gd name="T104" fmla="*/ 5634 w 52"/>
                  <a:gd name="T105" fmla="*/ 189442 h 71"/>
                  <a:gd name="T106" fmla="*/ 0 w 52"/>
                  <a:gd name="T107" fmla="*/ 195120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5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11379 w 83"/>
                  <a:gd name="T1" fmla="*/ 44117 h 41"/>
                  <a:gd name="T2" fmla="*/ 22070 w 83"/>
                  <a:gd name="T3" fmla="*/ 35644 h 41"/>
                  <a:gd name="T4" fmla="*/ 55524 w 83"/>
                  <a:gd name="T5" fmla="*/ 16371 h 41"/>
                  <a:gd name="T6" fmla="*/ 72027 w 83"/>
                  <a:gd name="T7" fmla="*/ 2785 h 41"/>
                  <a:gd name="T8" fmla="*/ 85621 w 83"/>
                  <a:gd name="T9" fmla="*/ 2785 h 41"/>
                  <a:gd name="T10" fmla="*/ 77618 w 83"/>
                  <a:gd name="T11" fmla="*/ 11376 h 41"/>
                  <a:gd name="T12" fmla="*/ 63546 w 83"/>
                  <a:gd name="T13" fmla="*/ 24961 h 41"/>
                  <a:gd name="T14" fmla="*/ 63546 w 83"/>
                  <a:gd name="T15" fmla="*/ 33434 h 41"/>
                  <a:gd name="T16" fmla="*/ 77618 w 83"/>
                  <a:gd name="T17" fmla="*/ 27746 h 41"/>
                  <a:gd name="T18" fmla="*/ 107691 w 83"/>
                  <a:gd name="T19" fmla="*/ 41332 h 41"/>
                  <a:gd name="T20" fmla="*/ 119094 w 83"/>
                  <a:gd name="T21" fmla="*/ 44117 h 41"/>
                  <a:gd name="T22" fmla="*/ 121881 w 83"/>
                  <a:gd name="T23" fmla="*/ 47020 h 41"/>
                  <a:gd name="T24" fmla="*/ 135475 w 83"/>
                  <a:gd name="T25" fmla="*/ 35644 h 41"/>
                  <a:gd name="T26" fmla="*/ 176834 w 83"/>
                  <a:gd name="T27" fmla="*/ 22059 h 41"/>
                  <a:gd name="T28" fmla="*/ 174048 w 83"/>
                  <a:gd name="T29" fmla="*/ 30532 h 41"/>
                  <a:gd name="T30" fmla="*/ 182523 w 83"/>
                  <a:gd name="T31" fmla="*/ 38546 h 41"/>
                  <a:gd name="T32" fmla="*/ 199026 w 83"/>
                  <a:gd name="T33" fmla="*/ 35644 h 41"/>
                  <a:gd name="T34" fmla="*/ 210288 w 83"/>
                  <a:gd name="T35" fmla="*/ 49805 h 41"/>
                  <a:gd name="T36" fmla="*/ 226785 w 83"/>
                  <a:gd name="T37" fmla="*/ 52707 h 41"/>
                  <a:gd name="T38" fmla="*/ 226785 w 83"/>
                  <a:gd name="T39" fmla="*/ 57800 h 41"/>
                  <a:gd name="T40" fmla="*/ 218310 w 83"/>
                  <a:gd name="T41" fmla="*/ 57800 h 41"/>
                  <a:gd name="T42" fmla="*/ 207502 w 83"/>
                  <a:gd name="T43" fmla="*/ 57800 h 41"/>
                  <a:gd name="T44" fmla="*/ 190999 w 83"/>
                  <a:gd name="T45" fmla="*/ 57800 h 41"/>
                  <a:gd name="T46" fmla="*/ 190999 w 83"/>
                  <a:gd name="T47" fmla="*/ 66268 h 41"/>
                  <a:gd name="T48" fmla="*/ 171715 w 83"/>
                  <a:gd name="T49" fmla="*/ 57800 h 41"/>
                  <a:gd name="T50" fmla="*/ 157667 w 83"/>
                  <a:gd name="T51" fmla="*/ 63366 h 41"/>
                  <a:gd name="T52" fmla="*/ 151953 w 83"/>
                  <a:gd name="T53" fmla="*/ 69054 h 41"/>
                  <a:gd name="T54" fmla="*/ 138383 w 83"/>
                  <a:gd name="T55" fmla="*/ 69054 h 41"/>
                  <a:gd name="T56" fmla="*/ 126975 w 83"/>
                  <a:gd name="T57" fmla="*/ 82639 h 41"/>
                  <a:gd name="T58" fmla="*/ 129761 w 83"/>
                  <a:gd name="T59" fmla="*/ 77551 h 41"/>
                  <a:gd name="T60" fmla="*/ 121881 w 83"/>
                  <a:gd name="T61" fmla="*/ 77551 h 41"/>
                  <a:gd name="T62" fmla="*/ 116191 w 83"/>
                  <a:gd name="T63" fmla="*/ 74741 h 41"/>
                  <a:gd name="T64" fmla="*/ 110594 w 83"/>
                  <a:gd name="T65" fmla="*/ 88327 h 41"/>
                  <a:gd name="T66" fmla="*/ 99811 w 83"/>
                  <a:gd name="T67" fmla="*/ 104698 h 41"/>
                  <a:gd name="T68" fmla="*/ 94097 w 83"/>
                  <a:gd name="T69" fmla="*/ 107605 h 41"/>
                  <a:gd name="T70" fmla="*/ 96907 w 83"/>
                  <a:gd name="T71" fmla="*/ 99702 h 41"/>
                  <a:gd name="T72" fmla="*/ 88407 w 83"/>
                  <a:gd name="T73" fmla="*/ 99702 h 41"/>
                  <a:gd name="T74" fmla="*/ 82713 w 83"/>
                  <a:gd name="T75" fmla="*/ 79859 h 41"/>
                  <a:gd name="T76" fmla="*/ 80527 w 83"/>
                  <a:gd name="T77" fmla="*/ 77551 h 41"/>
                  <a:gd name="T78" fmla="*/ 63546 w 83"/>
                  <a:gd name="T79" fmla="*/ 71956 h 41"/>
                  <a:gd name="T80" fmla="*/ 60643 w 83"/>
                  <a:gd name="T81" fmla="*/ 71956 h 41"/>
                  <a:gd name="T82" fmla="*/ 44262 w 83"/>
                  <a:gd name="T83" fmla="*/ 66268 h 41"/>
                  <a:gd name="T84" fmla="*/ 11379 w 83"/>
                  <a:gd name="T85" fmla="*/ 52707 h 41"/>
                  <a:gd name="T86" fmla="*/ 0 w 83"/>
                  <a:gd name="T87" fmla="*/ 47020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D421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5285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86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87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88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89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90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91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92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93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94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95296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9476 h 19"/>
                  <a:gd name="T2" fmla="*/ 2779 w 16"/>
                  <a:gd name="T3" fmla="*/ 36706 h 19"/>
                  <a:gd name="T4" fmla="*/ 2779 w 16"/>
                  <a:gd name="T5" fmla="*/ 44802 h 19"/>
                  <a:gd name="T6" fmla="*/ 16326 w 16"/>
                  <a:gd name="T7" fmla="*/ 53358 h 19"/>
                  <a:gd name="T8" fmla="*/ 22006 w 16"/>
                  <a:gd name="T9" fmla="*/ 44802 h 19"/>
                  <a:gd name="T10" fmla="*/ 44036 w 16"/>
                  <a:gd name="T11" fmla="*/ 30954 h 19"/>
                  <a:gd name="T12" fmla="*/ 35578 w 16"/>
                  <a:gd name="T13" fmla="*/ 13730 h 19"/>
                  <a:gd name="T14" fmla="*/ 8463 w 16"/>
                  <a:gd name="T15" fmla="*/ 0 h 19"/>
                  <a:gd name="T16" fmla="*/ 8463 w 16"/>
                  <a:gd name="T17" fmla="*/ 13730 h 19"/>
                  <a:gd name="T18" fmla="*/ 0 w 16"/>
                  <a:gd name="T19" fmla="*/ 19476 h 19"/>
                  <a:gd name="T20" fmla="*/ 0 w 16"/>
                  <a:gd name="T21" fmla="*/ 1947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97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8531 w 9"/>
                  <a:gd name="T1" fmla="*/ 15815 h 6"/>
                  <a:gd name="T2" fmla="*/ 22323 w 9"/>
                  <a:gd name="T3" fmla="*/ 15815 h 6"/>
                  <a:gd name="T4" fmla="*/ 25119 w 9"/>
                  <a:gd name="T5" fmla="*/ 8246 h 6"/>
                  <a:gd name="T6" fmla="*/ 13669 w 9"/>
                  <a:gd name="T7" fmla="*/ 5418 h 6"/>
                  <a:gd name="T8" fmla="*/ 8531 w 9"/>
                  <a:gd name="T9" fmla="*/ 5418 h 6"/>
                  <a:gd name="T10" fmla="*/ 5735 w 9"/>
                  <a:gd name="T11" fmla="*/ 0 h 6"/>
                  <a:gd name="T12" fmla="*/ 0 w 9"/>
                  <a:gd name="T13" fmla="*/ 5418 h 6"/>
                  <a:gd name="T14" fmla="*/ 5735 w 9"/>
                  <a:gd name="T15" fmla="*/ 13108 h 6"/>
                  <a:gd name="T16" fmla="*/ 8531 w 9"/>
                  <a:gd name="T17" fmla="*/ 15815 h 6"/>
                  <a:gd name="T18" fmla="*/ 8531 w 9"/>
                  <a:gd name="T19" fmla="*/ 15815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98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6250 h 2"/>
                  <a:gd name="T2" fmla="*/ 12500 w 4"/>
                  <a:gd name="T3" fmla="*/ 0 h 2"/>
                  <a:gd name="T4" fmla="*/ 12500 w 4"/>
                  <a:gd name="T5" fmla="*/ 6250 h 2"/>
                  <a:gd name="T6" fmla="*/ 0 w 4"/>
                  <a:gd name="T7" fmla="*/ 6250 h 2"/>
                  <a:gd name="T8" fmla="*/ 0 w 4"/>
                  <a:gd name="T9" fmla="*/ 6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99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5144 w 4"/>
                  <a:gd name="T1" fmla="*/ 0 h 3"/>
                  <a:gd name="T2" fmla="*/ 5144 w 4"/>
                  <a:gd name="T3" fmla="*/ 0 h 3"/>
                  <a:gd name="T4" fmla="*/ 7177 w 4"/>
                  <a:gd name="T5" fmla="*/ 0 h 3"/>
                  <a:gd name="T6" fmla="*/ 7177 w 4"/>
                  <a:gd name="T7" fmla="*/ 0 h 3"/>
                  <a:gd name="T8" fmla="*/ 7177 w 4"/>
                  <a:gd name="T9" fmla="*/ 0 h 3"/>
                  <a:gd name="T10" fmla="*/ 7177 w 4"/>
                  <a:gd name="T11" fmla="*/ 2329 h 3"/>
                  <a:gd name="T12" fmla="*/ 7177 w 4"/>
                  <a:gd name="T13" fmla="*/ 2329 h 3"/>
                  <a:gd name="T14" fmla="*/ 7177 w 4"/>
                  <a:gd name="T15" fmla="*/ 2329 h 3"/>
                  <a:gd name="T16" fmla="*/ 9657 w 4"/>
                  <a:gd name="T17" fmla="*/ 2329 h 3"/>
                  <a:gd name="T18" fmla="*/ 7177 w 4"/>
                  <a:gd name="T19" fmla="*/ 4270 h 3"/>
                  <a:gd name="T20" fmla="*/ 7177 w 4"/>
                  <a:gd name="T21" fmla="*/ 4270 h 3"/>
                  <a:gd name="T22" fmla="*/ 7177 w 4"/>
                  <a:gd name="T23" fmla="*/ 4270 h 3"/>
                  <a:gd name="T24" fmla="*/ 7177 w 4"/>
                  <a:gd name="T25" fmla="*/ 6599 h 3"/>
                  <a:gd name="T26" fmla="*/ 7177 w 4"/>
                  <a:gd name="T27" fmla="*/ 6599 h 3"/>
                  <a:gd name="T28" fmla="*/ 7177 w 4"/>
                  <a:gd name="T29" fmla="*/ 6599 h 3"/>
                  <a:gd name="T30" fmla="*/ 5144 w 4"/>
                  <a:gd name="T31" fmla="*/ 6599 h 3"/>
                  <a:gd name="T32" fmla="*/ 5144 w 4"/>
                  <a:gd name="T33" fmla="*/ 6599 h 3"/>
                  <a:gd name="T34" fmla="*/ 5144 w 4"/>
                  <a:gd name="T35" fmla="*/ 6599 h 3"/>
                  <a:gd name="T36" fmla="*/ 2575 w 4"/>
                  <a:gd name="T37" fmla="*/ 6599 h 3"/>
                  <a:gd name="T38" fmla="*/ 2575 w 4"/>
                  <a:gd name="T39" fmla="*/ 6599 h 3"/>
                  <a:gd name="T40" fmla="*/ 2575 w 4"/>
                  <a:gd name="T41" fmla="*/ 6599 h 3"/>
                  <a:gd name="T42" fmla="*/ 2575 w 4"/>
                  <a:gd name="T43" fmla="*/ 4270 h 3"/>
                  <a:gd name="T44" fmla="*/ 0 w 4"/>
                  <a:gd name="T45" fmla="*/ 4270 h 3"/>
                  <a:gd name="T46" fmla="*/ 0 w 4"/>
                  <a:gd name="T47" fmla="*/ 4270 h 3"/>
                  <a:gd name="T48" fmla="*/ 0 w 4"/>
                  <a:gd name="T49" fmla="*/ 2329 h 3"/>
                  <a:gd name="T50" fmla="*/ 0 w 4"/>
                  <a:gd name="T51" fmla="*/ 2329 h 3"/>
                  <a:gd name="T52" fmla="*/ 0 w 4"/>
                  <a:gd name="T53" fmla="*/ 2329 h 3"/>
                  <a:gd name="T54" fmla="*/ 2575 w 4"/>
                  <a:gd name="T55" fmla="*/ 2329 h 3"/>
                  <a:gd name="T56" fmla="*/ 2575 w 4"/>
                  <a:gd name="T57" fmla="*/ 0 h 3"/>
                  <a:gd name="T58" fmla="*/ 2575 w 4"/>
                  <a:gd name="T59" fmla="*/ 0 h 3"/>
                  <a:gd name="T60" fmla="*/ 2575 w 4"/>
                  <a:gd name="T61" fmla="*/ 0 h 3"/>
                  <a:gd name="T62" fmla="*/ 5144 w 4"/>
                  <a:gd name="T63" fmla="*/ 0 h 3"/>
                  <a:gd name="T64" fmla="*/ 5144 w 4"/>
                  <a:gd name="T65" fmla="*/ 0 h 3"/>
                  <a:gd name="T66" fmla="*/ 5144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0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9375 h 3"/>
                  <a:gd name="T2" fmla="*/ 19227 w 8"/>
                  <a:gd name="T3" fmla="*/ 9375 h 3"/>
                  <a:gd name="T4" fmla="*/ 22006 w 8"/>
                  <a:gd name="T5" fmla="*/ 0 h 3"/>
                  <a:gd name="T6" fmla="*/ 5679 w 8"/>
                  <a:gd name="T7" fmla="*/ 0 h 3"/>
                  <a:gd name="T8" fmla="*/ 0 w 8"/>
                  <a:gd name="T9" fmla="*/ 9375 h 3"/>
                  <a:gd name="T10" fmla="*/ 0 w 8"/>
                  <a:gd name="T11" fmla="*/ 9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1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10070 h 5"/>
                  <a:gd name="T2" fmla="*/ 7177 w 8"/>
                  <a:gd name="T3" fmla="*/ 12720 h 5"/>
                  <a:gd name="T4" fmla="*/ 14260 w 8"/>
                  <a:gd name="T5" fmla="*/ 12720 h 5"/>
                  <a:gd name="T6" fmla="*/ 19404 w 8"/>
                  <a:gd name="T7" fmla="*/ 5299 h 5"/>
                  <a:gd name="T8" fmla="*/ 12231 w 8"/>
                  <a:gd name="T9" fmla="*/ 0 h 5"/>
                  <a:gd name="T10" fmla="*/ 2575 w 8"/>
                  <a:gd name="T11" fmla="*/ 5299 h 5"/>
                  <a:gd name="T12" fmla="*/ 0 w 8"/>
                  <a:gd name="T13" fmla="*/ 10070 h 5"/>
                  <a:gd name="T14" fmla="*/ 0 w 8"/>
                  <a:gd name="T15" fmla="*/ 1007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2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2720 h 5"/>
                  <a:gd name="T2" fmla="*/ 12500 w 4"/>
                  <a:gd name="T3" fmla="*/ 5299 h 5"/>
                  <a:gd name="T4" fmla="*/ 12500 w 4"/>
                  <a:gd name="T5" fmla="*/ 0 h 5"/>
                  <a:gd name="T6" fmla="*/ 0 w 4"/>
                  <a:gd name="T7" fmla="*/ 10070 h 5"/>
                  <a:gd name="T8" fmla="*/ 0 w 4"/>
                  <a:gd name="T9" fmla="*/ 12720 h 5"/>
                  <a:gd name="T10" fmla="*/ 0 w 4"/>
                  <a:gd name="T11" fmla="*/ 1272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3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8463 w 8"/>
                  <a:gd name="T1" fmla="*/ 18899 h 7"/>
                  <a:gd name="T2" fmla="*/ 22006 w 8"/>
                  <a:gd name="T3" fmla="*/ 18899 h 7"/>
                  <a:gd name="T4" fmla="*/ 22006 w 8"/>
                  <a:gd name="T5" fmla="*/ 10545 h 7"/>
                  <a:gd name="T6" fmla="*/ 11359 w 8"/>
                  <a:gd name="T7" fmla="*/ 0 h 7"/>
                  <a:gd name="T8" fmla="*/ 0 w 8"/>
                  <a:gd name="T9" fmla="*/ 5615 h 7"/>
                  <a:gd name="T10" fmla="*/ 8463 w 8"/>
                  <a:gd name="T11" fmla="*/ 18899 h 7"/>
                  <a:gd name="T12" fmla="*/ 8463 w 8"/>
                  <a:gd name="T13" fmla="*/ 1889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95235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9144000" cy="1143000"/>
          </a:xfrm>
        </p:spPr>
        <p:txBody>
          <a:bodyPr/>
          <a:lstStyle/>
          <a:p>
            <a:pPr eaLnBrk="1" hangingPunct="1"/>
            <a:r>
              <a:rPr lang="en-US" sz="2400"/>
              <a:t>Obesity Trends* Among U.S. Adults</a:t>
            </a:r>
            <a:br>
              <a:rPr lang="en-US" sz="2400"/>
            </a:br>
            <a:r>
              <a:rPr lang="en-US" sz="2400">
                <a:solidFill>
                  <a:srgbClr val="DE3021"/>
                </a:solidFill>
              </a:rPr>
              <a:t>BRFSS, 2009</a:t>
            </a:r>
          </a:p>
        </p:txBody>
      </p:sp>
      <p:sp>
        <p:nvSpPr>
          <p:cNvPr id="95236" name="Text Box 78"/>
          <p:cNvSpPr txBox="1">
            <a:spLocks noChangeArrowheads="1"/>
          </p:cNvSpPr>
          <p:nvPr/>
        </p:nvSpPr>
        <p:spPr bwMode="auto">
          <a:xfrm>
            <a:off x="2119313" y="1200150"/>
            <a:ext cx="55245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≥30, or ~ 30 lbs. overweight for 5’ 4” person)</a:t>
            </a:r>
          </a:p>
        </p:txBody>
      </p:sp>
      <p:sp>
        <p:nvSpPr>
          <p:cNvPr id="95237" name="Text Box 79"/>
          <p:cNvSpPr txBox="1">
            <a:spLocks noChangeArrowheads="1"/>
          </p:cNvSpPr>
          <p:nvPr/>
        </p:nvSpPr>
        <p:spPr bwMode="auto">
          <a:xfrm>
            <a:off x="654050" y="5894388"/>
            <a:ext cx="7239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95238" name="Rectangle 80"/>
          <p:cNvSpPr>
            <a:spLocks noChangeArrowheads="1"/>
          </p:cNvSpPr>
          <p:nvPr/>
        </p:nvSpPr>
        <p:spPr bwMode="auto">
          <a:xfrm>
            <a:off x="488950" y="5956300"/>
            <a:ext cx="20796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5239" name="Rectangle 81"/>
          <p:cNvSpPr>
            <a:spLocks noChangeArrowheads="1"/>
          </p:cNvSpPr>
          <p:nvPr/>
        </p:nvSpPr>
        <p:spPr bwMode="auto">
          <a:xfrm>
            <a:off x="1347788" y="5953125"/>
            <a:ext cx="207962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5240" name="Rectangle 82"/>
          <p:cNvSpPr>
            <a:spLocks noChangeArrowheads="1"/>
          </p:cNvSpPr>
          <p:nvPr/>
        </p:nvSpPr>
        <p:spPr bwMode="auto">
          <a:xfrm>
            <a:off x="2063750" y="5951538"/>
            <a:ext cx="2095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5241" name="Rectangle 83"/>
          <p:cNvSpPr>
            <a:spLocks noChangeArrowheads="1"/>
          </p:cNvSpPr>
          <p:nvPr/>
        </p:nvSpPr>
        <p:spPr bwMode="auto">
          <a:xfrm>
            <a:off x="3060700" y="5961063"/>
            <a:ext cx="2095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5242" name="Rectangle 84"/>
          <p:cNvSpPr>
            <a:spLocks noChangeArrowheads="1"/>
          </p:cNvSpPr>
          <p:nvPr/>
        </p:nvSpPr>
        <p:spPr bwMode="auto">
          <a:xfrm>
            <a:off x="4997450" y="5948363"/>
            <a:ext cx="207963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5243" name="Rectangle 85"/>
          <p:cNvSpPr>
            <a:spLocks noChangeArrowheads="1"/>
          </p:cNvSpPr>
          <p:nvPr/>
        </p:nvSpPr>
        <p:spPr bwMode="auto">
          <a:xfrm>
            <a:off x="4037013" y="5945188"/>
            <a:ext cx="2095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5244" name="Rectangle 86"/>
          <p:cNvSpPr>
            <a:spLocks noChangeArrowheads="1"/>
          </p:cNvSpPr>
          <p:nvPr/>
        </p:nvSpPr>
        <p:spPr bwMode="auto">
          <a:xfrm>
            <a:off x="395288" y="5892800"/>
            <a:ext cx="635476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5245" name="Rectangle 87" descr="20%"/>
          <p:cNvSpPr>
            <a:spLocks noChangeArrowheads="1"/>
          </p:cNvSpPr>
          <p:nvPr/>
        </p:nvSpPr>
        <p:spPr bwMode="auto">
          <a:xfrm>
            <a:off x="6002338" y="5948363"/>
            <a:ext cx="2095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Changes happen too fast</a:t>
            </a:r>
            <a:r>
              <a:rPr lang="ru-RU" smtClean="0"/>
              <a:t>!</a:t>
            </a:r>
            <a:endParaRPr lang="en-US" smtClean="0"/>
          </a:p>
        </p:txBody>
      </p:sp>
      <p:sp>
        <p:nvSpPr>
          <p:cNvPr id="9728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ru-RU" smtClean="0"/>
              <a:t>(</a:t>
            </a:r>
            <a:r>
              <a:rPr lang="en-US" smtClean="0"/>
              <a:t>Same story, for example, with autism and diabetes</a:t>
            </a:r>
            <a:r>
              <a:rPr lang="ru-RU" smtClean="0"/>
              <a:t>...)</a:t>
            </a:r>
            <a:endParaRPr lang="en-US" smtClean="0"/>
          </a:p>
        </p:txBody>
      </p:sp>
      <p:sp>
        <p:nvSpPr>
          <p:cNvPr id="97284" name="TextBox 3"/>
          <p:cNvSpPr txBox="1">
            <a:spLocks noChangeArrowheads="1"/>
          </p:cNvSpPr>
          <p:nvPr/>
        </p:nvSpPr>
        <p:spPr bwMode="auto">
          <a:xfrm>
            <a:off x="1600200" y="4038600"/>
            <a:ext cx="6292850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3600"/>
              <a:t>Should consider environment!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1026" descr="einstein-color-portrait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3400" y="3276600"/>
            <a:ext cx="3454400" cy="345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67" name="Picture 1027" descr="einstein-color-sharzh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191000" y="3124200"/>
            <a:ext cx="2438400" cy="3416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68" name="Picture 1028" descr="Einstein450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38200" y="152400"/>
            <a:ext cx="2154238" cy="30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69" name="Picture 1029" descr="einstein-another-sharzh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029200" y="152400"/>
            <a:ext cx="3454400" cy="288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70" name="Picture 1030" descr="einstein-sangina-sharzh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124200" y="381000"/>
            <a:ext cx="1981200" cy="265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71" name="Picture 1031" descr="einstein-science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629400" y="3124200"/>
            <a:ext cx="2405063" cy="339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itle 1"/>
          <p:cNvSpPr>
            <a:spLocks noGrp="1"/>
          </p:cNvSpPr>
          <p:nvPr>
            <p:ph type="title"/>
          </p:nvPr>
        </p:nvSpPr>
        <p:spPr>
          <a:xfrm>
            <a:off x="838200" y="304800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sz="8000" smtClean="0">
                <a:solidFill>
                  <a:srgbClr val="FF0000"/>
                </a:solidFill>
              </a:rPr>
              <a:t>Environment</a:t>
            </a:r>
            <a:r>
              <a:rPr lang="ru-RU" sz="8000" smtClean="0">
                <a:solidFill>
                  <a:srgbClr val="FF0000"/>
                </a:solidFill>
              </a:rPr>
              <a:t>?</a:t>
            </a:r>
            <a:endParaRPr lang="en-US" sz="8000" smtClean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itle 1"/>
          <p:cNvSpPr>
            <a:spLocks noGrp="1"/>
          </p:cNvSpPr>
          <p:nvPr>
            <p:ph type="title"/>
          </p:nvPr>
        </p:nvSpPr>
        <p:spPr>
          <a:xfrm>
            <a:off x="685800" y="297180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smtClean="0"/>
              <a:t>Nature vs. Nurture</a:t>
            </a:r>
            <a:br>
              <a:rPr lang="en-US" smtClean="0"/>
            </a:br>
            <a:r>
              <a:rPr lang="en-US" smtClean="0"/>
              <a:t/>
            </a:r>
            <a:br>
              <a:rPr lang="en-US" smtClean="0"/>
            </a:br>
            <a:r>
              <a:rPr lang="en-US" smtClean="0"/>
              <a:t>Genes or environment</a:t>
            </a:r>
            <a:r>
              <a:rPr lang="ru-RU" smtClean="0"/>
              <a:t>?</a:t>
            </a:r>
            <a:endParaRPr lang="en-US" smtClean="0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/>
          </a:p>
        </p:txBody>
      </p:sp>
      <p:sp>
        <p:nvSpPr>
          <p:cNvPr id="100355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0137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01380" name="Picture 3" descr="model-with-environment-yeast.png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5943600" cy="12761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0240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endParaRPr lang="en-US" smtClean="0"/>
          </a:p>
        </p:txBody>
      </p:sp>
      <p:pic>
        <p:nvPicPr>
          <p:cNvPr id="102404" name="Picture 3" descr="model-with-environment-yeast.png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-7924800"/>
            <a:ext cx="6884988" cy="1478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467581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Data:  pedigrees + genetic variation +</a:t>
            </a:r>
            <a:br>
              <a:rPr lang="en-US" dirty="0" smtClean="0"/>
            </a:br>
            <a:r>
              <a:rPr lang="en-US" dirty="0" smtClean="0"/>
              <a:t>phenotypes (disease </a:t>
            </a:r>
            <a:r>
              <a:rPr lang="en-US" smtClean="0"/>
              <a:t>or healthy) </a:t>
            </a:r>
            <a:endParaRPr lang="en-US" dirty="0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>
          <a:xfrm>
            <a:off x="736600" y="115570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b="1">
                <a:solidFill>
                  <a:schemeClr val="tx1"/>
                </a:solidFill>
                <a:latin typeface="Georgia" charset="0"/>
              </a:rPr>
              <a:t>Genetic-linkage Mapping of Complex Hereditary Disorders to a Whole-genome Molecular-interaction Network</a:t>
            </a:r>
          </a:p>
        </p:txBody>
      </p:sp>
      <p:pic>
        <p:nvPicPr>
          <p:cNvPr id="1116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77800" y="3467100"/>
            <a:ext cx="146367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1620" name="Picture 4" descr="tian_small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905000" y="3505200"/>
            <a:ext cx="123507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1621" name="Text Box 5"/>
          <p:cNvSpPr txBox="1">
            <a:spLocks noChangeArrowheads="1"/>
          </p:cNvSpPr>
          <p:nvPr/>
        </p:nvSpPr>
        <p:spPr bwMode="auto">
          <a:xfrm>
            <a:off x="1828800" y="5181600"/>
            <a:ext cx="13398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1" hangingPunct="1"/>
            <a:r>
              <a:rPr lang="en-US" sz="1800"/>
              <a:t>Tian Zheng</a:t>
            </a:r>
          </a:p>
        </p:txBody>
      </p:sp>
      <p:sp>
        <p:nvSpPr>
          <p:cNvPr id="111622" name="Text Box 6"/>
          <p:cNvSpPr txBox="1">
            <a:spLocks noChangeArrowheads="1"/>
          </p:cNvSpPr>
          <p:nvPr/>
        </p:nvSpPr>
        <p:spPr bwMode="auto">
          <a:xfrm>
            <a:off x="3276600" y="5181600"/>
            <a:ext cx="1428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1" hangingPunct="1"/>
            <a:r>
              <a:rPr lang="en-US" sz="1800"/>
              <a:t>Miron Baron</a:t>
            </a:r>
          </a:p>
        </p:txBody>
      </p:sp>
      <p:pic>
        <p:nvPicPr>
          <p:cNvPr id="111623" name="Picture 7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334000" y="3581400"/>
            <a:ext cx="1019175" cy="134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1624" name="Text Box 8"/>
          <p:cNvSpPr txBox="1">
            <a:spLocks noChangeArrowheads="1"/>
          </p:cNvSpPr>
          <p:nvPr/>
        </p:nvSpPr>
        <p:spPr bwMode="auto">
          <a:xfrm>
            <a:off x="4953000" y="5105400"/>
            <a:ext cx="15668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1400"/>
              <a:t>T. Conrad Gilliam</a:t>
            </a:r>
            <a:endParaRPr lang="en-US"/>
          </a:p>
        </p:txBody>
      </p:sp>
      <p:sp>
        <p:nvSpPr>
          <p:cNvPr id="111625" name="Text Box 9"/>
          <p:cNvSpPr txBox="1">
            <a:spLocks noChangeArrowheads="1"/>
          </p:cNvSpPr>
          <p:nvPr/>
        </p:nvSpPr>
        <p:spPr bwMode="auto">
          <a:xfrm>
            <a:off x="6934200" y="4267200"/>
            <a:ext cx="5016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1" hangingPunct="1"/>
            <a:r>
              <a:rPr lang="en-US" sz="1800"/>
              <a:t>AR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495300"/>
            <a:ext cx="9021763" cy="265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3667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5524500"/>
            <a:ext cx="4064000" cy="93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3668" name="Picture 4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54000" y="4927600"/>
            <a:ext cx="86741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200" y="457200"/>
            <a:ext cx="7772400" cy="1143000"/>
          </a:xfrm>
        </p:spPr>
        <p:txBody>
          <a:bodyPr/>
          <a:lstStyle/>
          <a:p>
            <a:pPr eaLnBrk="1" hangingPunct="1"/>
            <a:r>
              <a:rPr lang="en-US"/>
              <a:t>One-chromosome example</a:t>
            </a:r>
          </a:p>
        </p:txBody>
      </p:sp>
      <p:pic>
        <p:nvPicPr>
          <p:cNvPr id="115715" name="Picture 3"/>
          <p:cNvPicPr>
            <a:picLocks noChangeAspect="1" noChangeArrowheads="1"/>
          </p:cNvPicPr>
          <p:nvPr/>
        </p:nvPicPr>
        <mc:AlternateContent xmlns:mc="http://schemas.openxmlformats.org/markup-compatibility/2006">
          <mc:Choice xmlns:ma="http://schemas.microsoft.com/office/mac/drawingml/2008/main" xmlns:mv="urn:schemas-microsoft-com:mac:vml" xmlns="" Requires="ma">
            <p:blipFill>
              <a:blip r:embed="rId3"/>
              <a:srcRect/>
              <a:stretch>
                <a:fillRect/>
              </a:stretch>
            </p:blipFill>
          </mc:Choice>
          <mc:Fallback>
            <p:blipFill>
              <a:blip r:embed="rId4"/>
              <a:srcRect/>
              <a:stretch>
                <a:fillRect/>
              </a:stretch>
            </p:blipFill>
          </mc:Fallback>
        </mc:AlternateContent>
        <p:spPr bwMode="auto">
          <a:xfrm>
            <a:off x="457200" y="2667000"/>
            <a:ext cx="3048000" cy="209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5716" name="Picture 4"/>
          <p:cNvPicPr>
            <a:picLocks noChangeAspect="1" noChangeArrowheads="1"/>
          </p:cNvPicPr>
          <p:nvPr/>
        </p:nvPicPr>
        <mc:AlternateContent xmlns:mc="http://schemas.openxmlformats.org/markup-compatibility/2006">
          <mc:Choice xmlns:ma="http://schemas.microsoft.com/office/mac/drawingml/2008/main" xmlns:mv="urn:schemas-microsoft-com:mac:vml" xmlns="" Requires="ma">
            <p:blipFill>
              <a:blip r:embed="rId5"/>
              <a:srcRect/>
              <a:stretch>
                <a:fillRect/>
              </a:stretch>
            </p:blipFill>
          </mc:Choice>
          <mc:Fallback>
            <p:blipFill>
              <a:blip r:embed="rId6"/>
              <a:srcRect/>
              <a:stretch>
                <a:fillRect/>
              </a:stretch>
            </p:blipFill>
          </mc:Fallback>
        </mc:AlternateContent>
        <p:spPr bwMode="auto">
          <a:xfrm>
            <a:off x="4953000" y="2743200"/>
            <a:ext cx="3035300" cy="195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8153400" y="2286000"/>
            <a:ext cx="777875" cy="1189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7200">
                <a:solidFill>
                  <a:srgbClr val="000000"/>
                </a:solidFill>
              </a:rPr>
              <a:t>☺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5718" name="Text Box 6"/>
          <p:cNvSpPr txBox="1">
            <a:spLocks noChangeArrowheads="1"/>
          </p:cNvSpPr>
          <p:nvPr/>
        </p:nvSpPr>
        <p:spPr bwMode="auto">
          <a:xfrm>
            <a:off x="8153400" y="3048000"/>
            <a:ext cx="777875" cy="1189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7200">
                <a:solidFill>
                  <a:srgbClr val="000000"/>
                </a:solidFill>
              </a:rPr>
              <a:t>☺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5719" name="Text Box 7"/>
          <p:cNvSpPr txBox="1">
            <a:spLocks noChangeArrowheads="1"/>
          </p:cNvSpPr>
          <p:nvPr/>
        </p:nvSpPr>
        <p:spPr bwMode="auto">
          <a:xfrm>
            <a:off x="8153400" y="3840163"/>
            <a:ext cx="777875" cy="1189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7200">
                <a:solidFill>
                  <a:srgbClr val="000000"/>
                </a:solidFill>
              </a:rPr>
              <a:t>☺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5720" name="Text Box 8"/>
          <p:cNvSpPr txBox="1">
            <a:spLocks noChangeArrowheads="1"/>
          </p:cNvSpPr>
          <p:nvPr/>
        </p:nvSpPr>
        <p:spPr bwMode="auto">
          <a:xfrm>
            <a:off x="3657600" y="2133600"/>
            <a:ext cx="777875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8000">
                <a:solidFill>
                  <a:srgbClr val="000000"/>
                </a:solidFill>
              </a:rPr>
              <a:t>☹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5721" name="Text Box 9"/>
          <p:cNvSpPr txBox="1">
            <a:spLocks noChangeArrowheads="1"/>
          </p:cNvSpPr>
          <p:nvPr/>
        </p:nvSpPr>
        <p:spPr bwMode="auto">
          <a:xfrm>
            <a:off x="3641725" y="2971800"/>
            <a:ext cx="777875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8000">
                <a:solidFill>
                  <a:srgbClr val="000000"/>
                </a:solidFill>
              </a:rPr>
              <a:t>☹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5722" name="Text Box 10"/>
          <p:cNvSpPr txBox="1">
            <a:spLocks noChangeArrowheads="1"/>
          </p:cNvSpPr>
          <p:nvPr/>
        </p:nvSpPr>
        <p:spPr bwMode="auto">
          <a:xfrm>
            <a:off x="3657600" y="3870325"/>
            <a:ext cx="777875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8000">
                <a:solidFill>
                  <a:srgbClr val="000000"/>
                </a:solidFill>
              </a:rPr>
              <a:t>☹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5723" name="Text Box 11"/>
          <p:cNvSpPr txBox="1">
            <a:spLocks noChangeArrowheads="1"/>
          </p:cNvSpPr>
          <p:nvPr/>
        </p:nvSpPr>
        <p:spPr bwMode="auto">
          <a:xfrm>
            <a:off x="1736725" y="5229225"/>
            <a:ext cx="760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Sick</a:t>
            </a:r>
          </a:p>
        </p:txBody>
      </p:sp>
      <p:sp>
        <p:nvSpPr>
          <p:cNvPr id="115724" name="Text Box 12"/>
          <p:cNvSpPr txBox="1">
            <a:spLocks noChangeArrowheads="1"/>
          </p:cNvSpPr>
          <p:nvPr/>
        </p:nvSpPr>
        <p:spPr bwMode="auto">
          <a:xfrm>
            <a:off x="6384925" y="5229225"/>
            <a:ext cx="1217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Healthy</a:t>
            </a:r>
          </a:p>
        </p:txBody>
      </p:sp>
      <p:sp>
        <p:nvSpPr>
          <p:cNvPr id="115725" name="Text Box 13"/>
          <p:cNvSpPr txBox="1">
            <a:spLocks noChangeArrowheads="1"/>
          </p:cNvSpPr>
          <p:nvPr/>
        </p:nvSpPr>
        <p:spPr bwMode="auto">
          <a:xfrm rot="-2158621">
            <a:off x="1600200" y="1752600"/>
            <a:ext cx="15065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Genotype</a:t>
            </a:r>
          </a:p>
        </p:txBody>
      </p:sp>
      <p:sp>
        <p:nvSpPr>
          <p:cNvPr id="115726" name="Text Box 14"/>
          <p:cNvSpPr txBox="1">
            <a:spLocks noChangeArrowheads="1"/>
          </p:cNvSpPr>
          <p:nvPr/>
        </p:nvSpPr>
        <p:spPr bwMode="auto">
          <a:xfrm rot="-2158621">
            <a:off x="5867400" y="1752600"/>
            <a:ext cx="15065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Genotype</a:t>
            </a:r>
          </a:p>
        </p:txBody>
      </p:sp>
      <p:sp>
        <p:nvSpPr>
          <p:cNvPr id="115727" name="Text Box 15"/>
          <p:cNvSpPr txBox="1">
            <a:spLocks noChangeArrowheads="1"/>
          </p:cNvSpPr>
          <p:nvPr/>
        </p:nvSpPr>
        <p:spPr bwMode="auto">
          <a:xfrm rot="-1884024">
            <a:off x="3276600" y="1752600"/>
            <a:ext cx="1649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Phenotype</a:t>
            </a:r>
          </a:p>
        </p:txBody>
      </p:sp>
      <p:sp>
        <p:nvSpPr>
          <p:cNvPr id="115728" name="Text Box 16"/>
          <p:cNvSpPr txBox="1">
            <a:spLocks noChangeArrowheads="1"/>
          </p:cNvSpPr>
          <p:nvPr/>
        </p:nvSpPr>
        <p:spPr bwMode="auto">
          <a:xfrm rot="-1884024">
            <a:off x="7494588" y="1828800"/>
            <a:ext cx="16494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Phenotype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2" name="Picture 2"/>
          <p:cNvPicPr>
            <a:picLocks noChangeAspect="1" noChangeArrowheads="1"/>
          </p:cNvPicPr>
          <p:nvPr/>
        </p:nvPicPr>
        <mc:AlternateContent xmlns:mc="http://schemas.openxmlformats.org/markup-compatibility/2006">
          <mc:Choice xmlns:ma="http://schemas.microsoft.com/office/mac/drawingml/2008/main" xmlns:mv="urn:schemas-microsoft-com:mac:vml" xmlns="" Requires="ma">
            <p:blipFill>
              <a:blip r:embed="rId3"/>
              <a:srcRect/>
              <a:stretch>
                <a:fillRect/>
              </a:stretch>
            </p:blipFill>
          </mc:Choice>
          <mc:Fallback>
            <p:blipFill>
              <a:blip r:embed="rId4"/>
              <a:srcRect/>
              <a:stretch>
                <a:fillRect/>
              </a:stretch>
            </p:blipFill>
          </mc:Fallback>
        </mc:AlternateContent>
        <p:spPr bwMode="auto">
          <a:xfrm>
            <a:off x="457200" y="2667000"/>
            <a:ext cx="3048000" cy="209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7763" name="Picture 3"/>
          <p:cNvPicPr>
            <a:picLocks noChangeAspect="1" noChangeArrowheads="1"/>
          </p:cNvPicPr>
          <p:nvPr/>
        </p:nvPicPr>
        <mc:AlternateContent xmlns:mc="http://schemas.openxmlformats.org/markup-compatibility/2006">
          <mc:Choice xmlns:ma="http://schemas.microsoft.com/office/mac/drawingml/2008/main" xmlns:mv="urn:schemas-microsoft-com:mac:vml" xmlns="" Requires="ma">
            <p:blipFill>
              <a:blip r:embed="rId5"/>
              <a:srcRect/>
              <a:stretch>
                <a:fillRect/>
              </a:stretch>
            </p:blipFill>
          </mc:Choice>
          <mc:Fallback>
            <p:blipFill>
              <a:blip r:embed="rId6"/>
              <a:srcRect/>
              <a:stretch>
                <a:fillRect/>
              </a:stretch>
            </p:blipFill>
          </mc:Fallback>
        </mc:AlternateContent>
        <p:spPr bwMode="auto">
          <a:xfrm>
            <a:off x="4953000" y="2743200"/>
            <a:ext cx="3035300" cy="195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7764" name="Text Box 4"/>
          <p:cNvSpPr txBox="1">
            <a:spLocks noChangeArrowheads="1"/>
          </p:cNvSpPr>
          <p:nvPr/>
        </p:nvSpPr>
        <p:spPr bwMode="auto">
          <a:xfrm>
            <a:off x="8153400" y="2286000"/>
            <a:ext cx="777875" cy="1189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7200">
                <a:solidFill>
                  <a:srgbClr val="000000"/>
                </a:solidFill>
              </a:rPr>
              <a:t>☺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7765" name="Text Box 5"/>
          <p:cNvSpPr txBox="1">
            <a:spLocks noChangeArrowheads="1"/>
          </p:cNvSpPr>
          <p:nvPr/>
        </p:nvSpPr>
        <p:spPr bwMode="auto">
          <a:xfrm>
            <a:off x="8153400" y="3048000"/>
            <a:ext cx="777875" cy="1189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7200">
                <a:solidFill>
                  <a:srgbClr val="000000"/>
                </a:solidFill>
              </a:rPr>
              <a:t>☺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7766" name="Text Box 6"/>
          <p:cNvSpPr txBox="1">
            <a:spLocks noChangeArrowheads="1"/>
          </p:cNvSpPr>
          <p:nvPr/>
        </p:nvSpPr>
        <p:spPr bwMode="auto">
          <a:xfrm>
            <a:off x="8153400" y="3840163"/>
            <a:ext cx="777875" cy="1189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7200">
                <a:solidFill>
                  <a:srgbClr val="000000"/>
                </a:solidFill>
              </a:rPr>
              <a:t>☺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7767" name="Text Box 7"/>
          <p:cNvSpPr txBox="1">
            <a:spLocks noChangeArrowheads="1"/>
          </p:cNvSpPr>
          <p:nvPr/>
        </p:nvSpPr>
        <p:spPr bwMode="auto">
          <a:xfrm>
            <a:off x="3657600" y="2133600"/>
            <a:ext cx="777875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8000">
                <a:solidFill>
                  <a:srgbClr val="000000"/>
                </a:solidFill>
              </a:rPr>
              <a:t>☹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7768" name="Text Box 8"/>
          <p:cNvSpPr txBox="1">
            <a:spLocks noChangeArrowheads="1"/>
          </p:cNvSpPr>
          <p:nvPr/>
        </p:nvSpPr>
        <p:spPr bwMode="auto">
          <a:xfrm>
            <a:off x="3641725" y="2971800"/>
            <a:ext cx="777875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8000">
                <a:solidFill>
                  <a:srgbClr val="000000"/>
                </a:solidFill>
              </a:rPr>
              <a:t>☹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7769" name="Text Box 9"/>
          <p:cNvSpPr txBox="1">
            <a:spLocks noChangeArrowheads="1"/>
          </p:cNvSpPr>
          <p:nvPr/>
        </p:nvSpPr>
        <p:spPr bwMode="auto">
          <a:xfrm>
            <a:off x="3657600" y="3870325"/>
            <a:ext cx="777875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8000">
                <a:solidFill>
                  <a:srgbClr val="000000"/>
                </a:solidFill>
              </a:rPr>
              <a:t>☹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7770" name="Text Box 10"/>
          <p:cNvSpPr txBox="1">
            <a:spLocks noChangeArrowheads="1"/>
          </p:cNvSpPr>
          <p:nvPr/>
        </p:nvSpPr>
        <p:spPr bwMode="auto">
          <a:xfrm>
            <a:off x="1736725" y="5229225"/>
            <a:ext cx="760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Sick</a:t>
            </a:r>
          </a:p>
        </p:txBody>
      </p:sp>
      <p:sp>
        <p:nvSpPr>
          <p:cNvPr id="117771" name="Text Box 11"/>
          <p:cNvSpPr txBox="1">
            <a:spLocks noChangeArrowheads="1"/>
          </p:cNvSpPr>
          <p:nvPr/>
        </p:nvSpPr>
        <p:spPr bwMode="auto">
          <a:xfrm>
            <a:off x="6384925" y="5229225"/>
            <a:ext cx="1217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Healthy</a:t>
            </a:r>
          </a:p>
        </p:txBody>
      </p:sp>
      <p:sp>
        <p:nvSpPr>
          <p:cNvPr id="74764" name="AutoShape 12"/>
          <p:cNvSpPr>
            <a:spLocks noChangeArrowheads="1"/>
          </p:cNvSpPr>
          <p:nvPr/>
        </p:nvSpPr>
        <p:spPr bwMode="auto">
          <a:xfrm>
            <a:off x="1117600" y="2362200"/>
            <a:ext cx="304800" cy="2590800"/>
          </a:xfrm>
          <a:prstGeom prst="bracketPair">
            <a:avLst>
              <a:gd name="adj" fmla="val 16667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47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47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4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6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C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3400" y="1066800"/>
            <a:ext cx="3524250" cy="416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915" name="Text Box 3"/>
          <p:cNvSpPr txBox="1">
            <a:spLocks noChangeArrowheads="1"/>
          </p:cNvSpPr>
          <p:nvPr/>
        </p:nvSpPr>
        <p:spPr bwMode="auto">
          <a:xfrm>
            <a:off x="4800600" y="2362200"/>
            <a:ext cx="332422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1" hangingPunct="1"/>
            <a:r>
              <a:rPr lang="en-US" sz="3200"/>
              <a:t>Carl Gustav Jung</a:t>
            </a:r>
          </a:p>
        </p:txBody>
      </p:sp>
      <p:pic>
        <p:nvPicPr>
          <p:cNvPr id="38916" name="Picture 4" descr="Philosophy_Jung_small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267200" y="3352800"/>
            <a:ext cx="1905000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917" name="Picture 5" descr="ju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324600" y="3352800"/>
            <a:ext cx="2389188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>
          <a:xfrm>
            <a:off x="711200" y="2959100"/>
            <a:ext cx="7772400" cy="1143000"/>
          </a:xfrm>
        </p:spPr>
        <p:txBody>
          <a:bodyPr>
            <a:normAutofit fontScale="90000"/>
          </a:bodyPr>
          <a:lstStyle/>
          <a:p>
            <a:pPr algn="l" eaLnBrk="1" hangingPunct="1"/>
            <a:r>
              <a:rPr lang="en-US"/>
              <a:t>Combinations of genes:</a:t>
            </a:r>
            <a:br>
              <a:rPr lang="en-US"/>
            </a:br>
            <a:r>
              <a:rPr lang="en-US"/>
              <a:t/>
            </a:r>
            <a:br>
              <a:rPr lang="en-US"/>
            </a:br>
            <a:r>
              <a:rPr lang="en-US"/>
              <a:t>10</a:t>
            </a:r>
            <a:r>
              <a:rPr lang="en-US" baseline="30000"/>
              <a:t>8</a:t>
            </a:r>
            <a:r>
              <a:rPr lang="en-US"/>
              <a:t> -- 2 genes</a:t>
            </a:r>
            <a:br>
              <a:rPr lang="en-US"/>
            </a:br>
            <a:r>
              <a:rPr lang="en-US"/>
              <a:t/>
            </a:r>
            <a:br>
              <a:rPr lang="en-US"/>
            </a:br>
            <a:r>
              <a:rPr lang="en-US"/>
              <a:t> 10</a:t>
            </a:r>
            <a:r>
              <a:rPr lang="en-US" baseline="30000"/>
              <a:t>12</a:t>
            </a:r>
            <a:r>
              <a:rPr lang="en-US"/>
              <a:t> -- 3 genes</a:t>
            </a:r>
            <a:br>
              <a:rPr lang="en-US"/>
            </a:br>
            <a:r>
              <a:rPr lang="en-US"/>
              <a:t/>
            </a:r>
            <a:br>
              <a:rPr lang="en-US"/>
            </a:br>
            <a:r>
              <a:rPr lang="en-US"/>
              <a:t> 10</a:t>
            </a:r>
            <a:r>
              <a:rPr lang="en-US" baseline="30000"/>
              <a:t>16</a:t>
            </a:r>
            <a:r>
              <a:rPr lang="en-US"/>
              <a:t> -- 4 genes</a:t>
            </a:r>
            <a:br>
              <a:rPr lang="en-US"/>
            </a:br>
            <a:r>
              <a:rPr lang="en-US"/>
              <a:t/>
            </a:r>
            <a:br>
              <a:rPr lang="en-US"/>
            </a:br>
            <a:r>
              <a:rPr lang="en-US"/>
              <a:t> 10</a:t>
            </a:r>
            <a:r>
              <a:rPr lang="en-US" baseline="30000"/>
              <a:t>37</a:t>
            </a:r>
            <a:r>
              <a:rPr lang="en-US">
                <a:solidFill>
                  <a:schemeClr val="tx1"/>
                </a:solidFill>
                <a:latin typeface="Georgia" charset="0"/>
              </a:rPr>
              <a:t> </a:t>
            </a:r>
            <a:r>
              <a:rPr lang="en-US"/>
              <a:t>-- 10 genes</a:t>
            </a:r>
            <a:br>
              <a:rPr lang="en-US"/>
            </a:b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06680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/>
              <a:t>Now, we have 23 chromosomes in two copies,</a:t>
            </a:r>
            <a:br>
              <a:rPr lang="en-US"/>
            </a:br>
            <a:r>
              <a:rPr lang="en-US"/>
              <a:t>~25,000 genes</a:t>
            </a:r>
          </a:p>
        </p:txBody>
      </p:sp>
      <p:pic>
        <p:nvPicPr>
          <p:cNvPr id="5" name="Picture 4" descr="Outdated_Ceratosaurus.jp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05400" y="4267200"/>
            <a:ext cx="3390900" cy="2097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3908" name="TextBox 5"/>
          <p:cNvSpPr txBox="1">
            <a:spLocks noChangeArrowheads="1"/>
          </p:cNvSpPr>
          <p:nvPr/>
        </p:nvSpPr>
        <p:spPr bwMode="auto">
          <a:xfrm>
            <a:off x="5715000" y="4267200"/>
            <a:ext cx="125253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2000">
                <a:solidFill>
                  <a:srgbClr val="FF0000"/>
                </a:solidFill>
              </a:rPr>
              <a:t>A bit </a:t>
            </a:r>
          </a:p>
          <a:p>
            <a:r>
              <a:rPr lang="en-US" sz="2000">
                <a:solidFill>
                  <a:srgbClr val="FF0000"/>
                </a:solidFill>
              </a:rPr>
              <a:t>Outdated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2" descr="network_space3Dc"/>
          <p:cNvPicPr>
            <a:picLocks noGrp="1" noChangeAspect="1" noChangeArrowheads="1"/>
          </p:cNvPicPr>
          <p:nvPr>
            <p:ph/>
          </p:nvPr>
        </p:nvPicPr>
        <p:blipFill>
          <a:blip r:embed="rId3"/>
          <a:srcRect/>
          <a:stretch>
            <a:fillRect/>
          </a:stretch>
        </p:blipFill>
        <p:spPr>
          <a:xfrm>
            <a:off x="0" y="0"/>
            <a:ext cx="10515600" cy="7031038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 descr="cluster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681355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0531" name="Text Box 3"/>
          <p:cNvSpPr txBox="1">
            <a:spLocks noChangeArrowheads="1"/>
          </p:cNvSpPr>
          <p:nvPr/>
        </p:nvSpPr>
        <p:spPr bwMode="auto">
          <a:xfrm>
            <a:off x="6511925" y="822325"/>
            <a:ext cx="2505075" cy="228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Then we realized</a:t>
            </a:r>
          </a:p>
          <a:p>
            <a:r>
              <a:rPr lang="en-US"/>
              <a:t>that the clusters </a:t>
            </a:r>
          </a:p>
          <a:p>
            <a:r>
              <a:rPr lang="en-US"/>
              <a:t>should be </a:t>
            </a:r>
          </a:p>
          <a:p>
            <a:r>
              <a:rPr lang="en-US"/>
              <a:t>allowed to have</a:t>
            </a:r>
          </a:p>
          <a:p>
            <a:r>
              <a:rPr lang="en-US"/>
              <a:t>arbitrary</a:t>
            </a:r>
          </a:p>
          <a:p>
            <a:r>
              <a:rPr lang="en-US"/>
              <a:t>topology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1676400"/>
            <a:ext cx="9144000" cy="386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106" name="Picture 2" descr="clusterResults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152400"/>
            <a:ext cx="9144000" cy="651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8" name="Picture 2" descr="clusterOverlap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33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3299" name="Text Box 3"/>
          <p:cNvSpPr txBox="1">
            <a:spLocks noChangeArrowheads="1"/>
          </p:cNvSpPr>
          <p:nvPr/>
        </p:nvSpPr>
        <p:spPr bwMode="auto">
          <a:xfrm>
            <a:off x="873125" y="6042025"/>
            <a:ext cx="71977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>
                <a:solidFill>
                  <a:schemeClr val="bg1"/>
                </a:solidFill>
              </a:rPr>
              <a:t>“Our” predictions indeed form overlapping networks!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60566" y="2719294"/>
            <a:ext cx="63939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/>
              <a:t>Completely different type of data </a:t>
            </a:r>
          </a:p>
          <a:p>
            <a:r>
              <a:rPr lang="en-US" sz="3600" dirty="0" smtClean="0"/>
              <a:t>(the same problem)</a:t>
            </a:r>
            <a:endParaRPr lang="en-US" sz="3600" dirty="0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/>
          <p:cNvSpPr>
            <a:spLocks noGrp="1" noChangeArrowheads="1"/>
          </p:cNvSpPr>
          <p:nvPr>
            <p:ph type="title"/>
          </p:nvPr>
        </p:nvSpPr>
        <p:spPr>
          <a:xfrm>
            <a:off x="469900" y="533400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/>
              <a:t>Data: ICD9 codes in Columbia University clinical database</a:t>
            </a:r>
          </a:p>
        </p:txBody>
      </p:sp>
      <p:sp>
        <p:nvSpPr>
          <p:cNvPr id="212995" name="Rectangle 3"/>
          <p:cNvSpPr>
            <a:spLocks noChangeArrowheads="1"/>
          </p:cNvSpPr>
          <p:nvPr/>
        </p:nvSpPr>
        <p:spPr bwMode="auto">
          <a:xfrm>
            <a:off x="304800" y="2895600"/>
            <a:ext cx="8305800" cy="2225675"/>
          </a:xfrm>
          <a:prstGeom prst="rect">
            <a:avLst/>
          </a:prstGeom>
          <a:solidFill>
            <a:schemeClr val="accent1">
              <a:alpha val="76077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r>
              <a:rPr lang="en-US" sz="2000">
                <a:solidFill>
                  <a:srgbClr val="FF120F"/>
                </a:solidFill>
                <a:latin typeface="Monaco" charset="0"/>
              </a:rPr>
              <a:t>15</a:t>
            </a:r>
            <a:r>
              <a:rPr lang="en-US" sz="2000">
                <a:solidFill>
                  <a:srgbClr val="000000"/>
                </a:solidFill>
                <a:latin typeface="Monaco" charset="0"/>
              </a:rPr>
              <a:t>|</a:t>
            </a:r>
            <a:r>
              <a:rPr lang="en-US" sz="2000">
                <a:solidFill>
                  <a:srgbClr val="FF120F"/>
                </a:solidFill>
                <a:latin typeface="Monaco" charset="0"/>
              </a:rPr>
              <a:t>H</a:t>
            </a:r>
            <a:r>
              <a:rPr lang="en-US" sz="2000">
                <a:solidFill>
                  <a:srgbClr val="000000"/>
                </a:solidFill>
                <a:latin typeface="Monaco" charset="0"/>
              </a:rPr>
              <a:t>|</a:t>
            </a:r>
            <a:r>
              <a:rPr lang="en-US" sz="2000">
                <a:solidFill>
                  <a:srgbClr val="FF120F"/>
                </a:solidFill>
                <a:latin typeface="Monaco" charset="0"/>
              </a:rPr>
              <a:t>F</a:t>
            </a:r>
            <a:r>
              <a:rPr lang="en-US" sz="2000">
                <a:solidFill>
                  <a:srgbClr val="000000"/>
                </a:solidFill>
                <a:latin typeface="Monaco" charset="0"/>
              </a:rPr>
              <a:t>^079.9:5|079.99:</a:t>
            </a:r>
            <a:r>
              <a:rPr lang="en-US" sz="2000">
                <a:solidFill>
                  <a:srgbClr val="FF120F"/>
                </a:solidFill>
                <a:latin typeface="Monaco" charset="0"/>
              </a:rPr>
              <a:t>6</a:t>
            </a:r>
            <a:r>
              <a:rPr lang="en-US" sz="2000">
                <a:solidFill>
                  <a:srgbClr val="000000"/>
                </a:solidFill>
                <a:latin typeface="Monaco" charset="0"/>
              </a:rPr>
              <a:t>|278.0:3|345.10:6|372.30:0|389.9:4|462:7|465.9:2|474.0:6|474.11:6|478.1:6|486:7|493.90:7|784.0:5|785.1:7|786.50:5|959.8:1|999.99:0|V20.1:5|V20.2:13|V21.2:4|V30.00:0|V62.89:6|V67.0:4|V67.9:0|V70.0:3|V72.1:5</a:t>
            </a:r>
          </a:p>
          <a:p>
            <a:endParaRPr lang="en-US" sz="2000">
              <a:solidFill>
                <a:srgbClr val="000000"/>
              </a:solidFill>
              <a:latin typeface="Monaco" charset="0"/>
            </a:endParaRPr>
          </a:p>
          <a:p>
            <a:r>
              <a:rPr lang="en-US" sz="2000">
                <a:solidFill>
                  <a:srgbClr val="FF120F"/>
                </a:solidFill>
                <a:latin typeface="Monaco" charset="0"/>
              </a:rPr>
              <a:t>27</a:t>
            </a:r>
            <a:r>
              <a:rPr lang="en-US" sz="2000">
                <a:solidFill>
                  <a:srgbClr val="000000"/>
                </a:solidFill>
                <a:latin typeface="Monaco" charset="0"/>
              </a:rPr>
              <a:t>|U|M^079.9:8|493.90:10 …</a:t>
            </a:r>
          </a:p>
        </p:txBody>
      </p:sp>
      <p:sp>
        <p:nvSpPr>
          <p:cNvPr id="212996" name="Line 4"/>
          <p:cNvSpPr>
            <a:spLocks noChangeShapeType="1"/>
          </p:cNvSpPr>
          <p:nvPr/>
        </p:nvSpPr>
        <p:spPr bwMode="auto">
          <a:xfrm flipV="1">
            <a:off x="533400" y="762000"/>
            <a:ext cx="762000" cy="213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997" name="Text Box 5"/>
          <p:cNvSpPr txBox="1">
            <a:spLocks noChangeArrowheads="1"/>
          </p:cNvSpPr>
          <p:nvPr/>
        </p:nvSpPr>
        <p:spPr bwMode="auto">
          <a:xfrm>
            <a:off x="1295400" y="381000"/>
            <a:ext cx="142557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Current age: </a:t>
            </a:r>
            <a:r>
              <a:rPr lang="en-US">
                <a:solidFill>
                  <a:srgbClr val="FF120F"/>
                </a:solidFill>
              </a:rPr>
              <a:t>15</a:t>
            </a:r>
          </a:p>
        </p:txBody>
      </p:sp>
      <p:sp>
        <p:nvSpPr>
          <p:cNvPr id="212998" name="Line 6"/>
          <p:cNvSpPr>
            <a:spLocks noChangeShapeType="1"/>
          </p:cNvSpPr>
          <p:nvPr/>
        </p:nvSpPr>
        <p:spPr bwMode="auto">
          <a:xfrm flipV="1">
            <a:off x="990600" y="1676400"/>
            <a:ext cx="83820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999" name="Text Box 7"/>
          <p:cNvSpPr txBox="1">
            <a:spLocks noChangeArrowheads="1"/>
          </p:cNvSpPr>
          <p:nvPr/>
        </p:nvSpPr>
        <p:spPr bwMode="auto">
          <a:xfrm>
            <a:off x="1905000" y="1447800"/>
            <a:ext cx="15049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Ethnicity: </a:t>
            </a:r>
          </a:p>
          <a:p>
            <a:r>
              <a:rPr lang="en-US">
                <a:solidFill>
                  <a:srgbClr val="FF120F"/>
                </a:solidFill>
              </a:rPr>
              <a:t>H</a:t>
            </a:r>
            <a:r>
              <a:rPr lang="en-US"/>
              <a:t>ispanic</a:t>
            </a:r>
          </a:p>
        </p:txBody>
      </p:sp>
      <p:sp>
        <p:nvSpPr>
          <p:cNvPr id="213000" name="Line 8"/>
          <p:cNvSpPr>
            <a:spLocks noChangeShapeType="1"/>
          </p:cNvSpPr>
          <p:nvPr/>
        </p:nvSpPr>
        <p:spPr bwMode="auto">
          <a:xfrm>
            <a:off x="3124200" y="2590800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001" name="Line 9"/>
          <p:cNvSpPr>
            <a:spLocks noChangeShapeType="1"/>
          </p:cNvSpPr>
          <p:nvPr/>
        </p:nvSpPr>
        <p:spPr bwMode="auto">
          <a:xfrm flipV="1">
            <a:off x="1219200" y="2057400"/>
            <a:ext cx="27432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002" name="Text Box 10"/>
          <p:cNvSpPr txBox="1">
            <a:spLocks noChangeArrowheads="1"/>
          </p:cNvSpPr>
          <p:nvPr/>
        </p:nvSpPr>
        <p:spPr bwMode="auto">
          <a:xfrm>
            <a:off x="4098925" y="1724025"/>
            <a:ext cx="1200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>
                <a:solidFill>
                  <a:srgbClr val="FF120F"/>
                </a:solidFill>
              </a:rPr>
              <a:t>F</a:t>
            </a:r>
            <a:r>
              <a:rPr lang="en-US"/>
              <a:t>emale</a:t>
            </a:r>
          </a:p>
        </p:txBody>
      </p:sp>
      <p:sp>
        <p:nvSpPr>
          <p:cNvPr id="213003" name="Line 11"/>
          <p:cNvSpPr>
            <a:spLocks noChangeShapeType="1"/>
          </p:cNvSpPr>
          <p:nvPr/>
        </p:nvSpPr>
        <p:spPr bwMode="auto">
          <a:xfrm flipV="1">
            <a:off x="3048000" y="2362200"/>
            <a:ext cx="220980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004" name="Text Box 12"/>
          <p:cNvSpPr txBox="1">
            <a:spLocks noChangeArrowheads="1"/>
          </p:cNvSpPr>
          <p:nvPr/>
        </p:nvSpPr>
        <p:spPr bwMode="auto">
          <a:xfrm>
            <a:off x="5334000" y="1981200"/>
            <a:ext cx="252253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Unspecified viral </a:t>
            </a:r>
          </a:p>
          <a:p>
            <a:r>
              <a:rPr lang="en-US"/>
              <a:t>Infection at age </a:t>
            </a:r>
            <a:r>
              <a:rPr lang="en-US">
                <a:solidFill>
                  <a:srgbClr val="FF120F"/>
                </a:solidFill>
              </a:rPr>
              <a:t>6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2" descr="russel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71800" y="3810000"/>
            <a:ext cx="2286000" cy="2381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63" name="Picture 3" descr="0202 Russell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62000" y="2667000"/>
            <a:ext cx="2095500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64" name="Picture 4" descr="russell1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410200" y="3505200"/>
            <a:ext cx="1993900" cy="275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65" name="Picture 5" descr="brussell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914400" y="4191000"/>
            <a:ext cx="1609725" cy="1857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66" name="Text Box 6"/>
          <p:cNvSpPr txBox="1">
            <a:spLocks noChangeArrowheads="1"/>
          </p:cNvSpPr>
          <p:nvPr/>
        </p:nvSpPr>
        <p:spPr bwMode="auto">
          <a:xfrm>
            <a:off x="3717925" y="1768475"/>
            <a:ext cx="2901372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eaLnBrk="1" hangingPunct="1"/>
            <a:r>
              <a:rPr lang="en-US" sz="3200"/>
              <a:t>Bertrand </a:t>
            </a:r>
            <a:r>
              <a:rPr lang="en-US" sz="3200" smtClean="0"/>
              <a:t>Russell</a:t>
            </a:r>
            <a:endParaRPr 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243840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sz="11700" smtClean="0">
                <a:sym typeface="Symbol" charset="2"/>
              </a:rPr>
              <a:t>Σ</a:t>
            </a:r>
            <a:r>
              <a:rPr lang="en-US" smtClean="0"/>
              <a:t>=1.5 </a:t>
            </a:r>
            <a:r>
              <a:rPr lang="en-US" smtClean="0">
                <a:latin typeface="Zapf Dingbats" charset="2"/>
                <a:ea typeface="Zapf Dingbats" charset="2"/>
                <a:cs typeface="Zapf Dingbats" charset="2"/>
                <a:sym typeface="Symbol" charset="2"/>
              </a:rPr>
              <a:t>✕</a:t>
            </a:r>
            <a:r>
              <a:rPr lang="en-US" smtClean="0"/>
              <a:t> 10</a:t>
            </a:r>
            <a:r>
              <a:rPr lang="en-US" baseline="30000" smtClean="0"/>
              <a:t>6</a:t>
            </a:r>
            <a:r>
              <a:rPr lang="en-US" smtClean="0"/>
              <a:t> patient records</a:t>
            </a:r>
          </a:p>
        </p:txBody>
      </p:sp>
      <p:sp>
        <p:nvSpPr>
          <p:cNvPr id="219139" name="Text Box 3"/>
          <p:cNvSpPr txBox="1">
            <a:spLocks noChangeArrowheads="1"/>
          </p:cNvSpPr>
          <p:nvPr/>
        </p:nvSpPr>
        <p:spPr bwMode="auto">
          <a:xfrm>
            <a:off x="3505200" y="838200"/>
            <a:ext cx="1954213" cy="1098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6600"/>
              <a:t>Data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8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38200" y="762000"/>
            <a:ext cx="7442200" cy="208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283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295400" y="2362200"/>
            <a:ext cx="68580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284" name="Picture 4" descr="wajngurt_r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514600" y="3581400"/>
            <a:ext cx="1395413" cy="182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285" name="Picture 5" descr="Naeun_Park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191000" y="3581400"/>
            <a:ext cx="1397000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286" name="Picture 6" descr="tian_small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5943600" y="3581400"/>
            <a:ext cx="1471613" cy="188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5287" name="Text Box 7"/>
          <p:cNvSpPr txBox="1">
            <a:spLocks noChangeArrowheads="1"/>
          </p:cNvSpPr>
          <p:nvPr/>
        </p:nvSpPr>
        <p:spPr bwMode="auto">
          <a:xfrm>
            <a:off x="2346325" y="5610225"/>
            <a:ext cx="14033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David </a:t>
            </a:r>
          </a:p>
          <a:p>
            <a:r>
              <a:rPr lang="en-US"/>
              <a:t>Wajngurt</a:t>
            </a:r>
          </a:p>
        </p:txBody>
      </p:sp>
      <p:sp>
        <p:nvSpPr>
          <p:cNvPr id="225288" name="Text Box 8"/>
          <p:cNvSpPr txBox="1">
            <a:spLocks noChangeArrowheads="1"/>
          </p:cNvSpPr>
          <p:nvPr/>
        </p:nvSpPr>
        <p:spPr bwMode="auto">
          <a:xfrm>
            <a:off x="4343400" y="5638800"/>
            <a:ext cx="108267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Naeun</a:t>
            </a:r>
          </a:p>
          <a:p>
            <a:r>
              <a:rPr lang="en-US"/>
              <a:t>Park</a:t>
            </a:r>
          </a:p>
        </p:txBody>
      </p:sp>
      <p:sp>
        <p:nvSpPr>
          <p:cNvPr id="225289" name="Text Box 9"/>
          <p:cNvSpPr txBox="1">
            <a:spLocks noChangeArrowheads="1"/>
          </p:cNvSpPr>
          <p:nvPr/>
        </p:nvSpPr>
        <p:spPr bwMode="auto">
          <a:xfrm>
            <a:off x="6096000" y="5638800"/>
            <a:ext cx="10477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Tian</a:t>
            </a:r>
          </a:p>
          <a:p>
            <a:r>
              <a:rPr lang="en-US"/>
              <a:t>Zheng</a:t>
            </a:r>
          </a:p>
        </p:txBody>
      </p:sp>
      <p:sp>
        <p:nvSpPr>
          <p:cNvPr id="225290" name="Text Box 10"/>
          <p:cNvSpPr txBox="1">
            <a:spLocks noChangeArrowheads="1"/>
          </p:cNvSpPr>
          <p:nvPr/>
        </p:nvSpPr>
        <p:spPr bwMode="auto">
          <a:xfrm>
            <a:off x="1127125" y="4695825"/>
            <a:ext cx="608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/>
              <a:t>AR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/>
          </a:p>
        </p:txBody>
      </p:sp>
      <p:sp>
        <p:nvSpPr>
          <p:cNvPr id="2273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200" y="0"/>
            <a:ext cx="7620000" cy="762000"/>
          </a:xfrm>
        </p:spPr>
        <p:txBody>
          <a:bodyPr/>
          <a:lstStyle/>
          <a:p>
            <a:pPr eaLnBrk="1" hangingPunct="1"/>
            <a:r>
              <a:rPr lang="en-US"/>
              <a:t>Assumptions</a:t>
            </a:r>
          </a:p>
        </p:txBody>
      </p:sp>
      <p:sp>
        <p:nvSpPr>
          <p:cNvPr id="229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28600" y="838200"/>
            <a:ext cx="7239000" cy="5715000"/>
          </a:xfrm>
        </p:spPr>
        <p:txBody>
          <a:bodyPr>
            <a:normAutofit lnSpcReduction="10000"/>
          </a:bodyPr>
          <a:lstStyle/>
          <a:p>
            <a:pPr algn="l" eaLnBrk="1" hangingPunct="1"/>
            <a:r>
              <a:rPr lang="en-US" sz="2000">
                <a:latin typeface="Helvetica" charset="0"/>
              </a:rPr>
              <a:t>1. </a:t>
            </a:r>
            <a:r>
              <a:rPr lang="en-US" sz="2000">
                <a:solidFill>
                  <a:srgbClr val="FF0000"/>
                </a:solidFill>
                <a:latin typeface="Helvetica" charset="0"/>
              </a:rPr>
              <a:t>If the same environmental effect triggers two (or more) different maladies, it typically does so through molecular mechanisms that are common between these two maladies. </a:t>
            </a:r>
          </a:p>
          <a:p>
            <a:pPr algn="l" eaLnBrk="1" hangingPunct="1"/>
            <a:endParaRPr lang="en-US" sz="2000">
              <a:solidFill>
                <a:srgbClr val="FF0000"/>
              </a:solidFill>
              <a:latin typeface="Helvetica" charset="0"/>
            </a:endParaRPr>
          </a:p>
          <a:p>
            <a:pPr algn="l" eaLnBrk="1" hangingPunct="1"/>
            <a:r>
              <a:rPr lang="en-US" sz="2000">
                <a:solidFill>
                  <a:srgbClr val="FF0000"/>
                </a:solidFill>
                <a:latin typeface="Helvetica" charset="0"/>
              </a:rPr>
              <a:t>In other words: </a:t>
            </a:r>
            <a:r>
              <a:rPr lang="en-US" sz="2000" i="1">
                <a:solidFill>
                  <a:srgbClr val="FF0000"/>
                </a:solidFill>
                <a:latin typeface="Helvetica" charset="0"/>
              </a:rPr>
              <a:t>common environmental triggers of two phenotypes can be neglected.</a:t>
            </a:r>
          </a:p>
          <a:p>
            <a:pPr algn="l" eaLnBrk="1" hangingPunct="1"/>
            <a:endParaRPr lang="en-US" sz="2000" i="1">
              <a:solidFill>
                <a:srgbClr val="FF0000"/>
              </a:solidFill>
              <a:latin typeface="Helvetica" charset="0"/>
            </a:endParaRPr>
          </a:p>
          <a:p>
            <a:pPr algn="l" eaLnBrk="1" hangingPunct="1"/>
            <a:r>
              <a:rPr lang="en-US" sz="2000">
                <a:solidFill>
                  <a:srgbClr val="FF0000"/>
                </a:solidFill>
                <a:latin typeface="Helvetica" charset="0"/>
              </a:rPr>
              <a:t>Although this assumption is likely to be violated for some pairs of disorders, it is a reasonable starting point for the model.</a:t>
            </a:r>
          </a:p>
          <a:p>
            <a:pPr algn="l" eaLnBrk="1" hangingPunct="1"/>
            <a:endParaRPr lang="en-US" sz="2000">
              <a:latin typeface="Helvetica" charset="0"/>
            </a:endParaRPr>
          </a:p>
          <a:p>
            <a:pPr algn="l" eaLnBrk="1" hangingPunct="1"/>
            <a:r>
              <a:rPr lang="en-US" sz="2000">
                <a:latin typeface="Helvetica" charset="0"/>
              </a:rPr>
              <a:t>2. For each phenotype pair (</a:t>
            </a:r>
            <a:r>
              <a:rPr lang="en-US" sz="2000" i="1">
                <a:latin typeface="Helvetica" charset="0"/>
              </a:rPr>
              <a:t>D</a:t>
            </a:r>
            <a:r>
              <a:rPr lang="en-US" sz="2000" baseline="-25000">
                <a:latin typeface="Helvetica" charset="0"/>
              </a:rPr>
              <a:t>1</a:t>
            </a:r>
            <a:r>
              <a:rPr lang="en-US" sz="2000">
                <a:latin typeface="Helvetica" charset="0"/>
              </a:rPr>
              <a:t> and </a:t>
            </a:r>
            <a:r>
              <a:rPr lang="en-US" sz="2000" i="1">
                <a:latin typeface="Helvetica" charset="0"/>
              </a:rPr>
              <a:t>D</a:t>
            </a:r>
            <a:r>
              <a:rPr lang="en-US" sz="2000" baseline="-25000">
                <a:latin typeface="Helvetica" charset="0"/>
              </a:rPr>
              <a:t>2</a:t>
            </a:r>
            <a:r>
              <a:rPr lang="en-US" sz="2000">
                <a:latin typeface="Helvetica" charset="0"/>
              </a:rPr>
              <a:t>), the whole human genome can be divided into four disjoint sets of nucleotide sites.</a:t>
            </a:r>
          </a:p>
          <a:p>
            <a:pPr algn="l" eaLnBrk="1" hangingPunct="1"/>
            <a:endParaRPr lang="en-US" sz="2000">
              <a:latin typeface="Helvetica" charset="0"/>
            </a:endParaRPr>
          </a:p>
          <a:p>
            <a:pPr algn="l" eaLnBrk="1" hangingPunct="1"/>
            <a:r>
              <a:rPr lang="en-US" sz="2000">
                <a:latin typeface="Helvetica" charset="0"/>
              </a:rPr>
              <a:t>3. We assume a spectrum of hypothetical mechanisms that connect genetic variation within the four sets of nucleotide sites to the disease phenotype (genetic penetrance).</a:t>
            </a:r>
          </a:p>
          <a:p>
            <a:pPr eaLnBrk="1" hangingPunct="1"/>
            <a:endParaRPr lang="en-US" sz="2000"/>
          </a:p>
        </p:txBody>
      </p:sp>
      <p:pic>
        <p:nvPicPr>
          <p:cNvPr id="6" name="Picture 5" descr="light.pn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467600" y="990600"/>
            <a:ext cx="1098550" cy="2271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2895600"/>
            <a:ext cx="7315200" cy="1752600"/>
          </a:xfrm>
        </p:spPr>
        <p:txBody>
          <a:bodyPr/>
          <a:lstStyle/>
          <a:p>
            <a:pPr algn="l" eaLnBrk="1" hangingPunct="1"/>
            <a:r>
              <a:rPr lang="en-US"/>
              <a:t>‘all models are wrong, </a:t>
            </a:r>
            <a:r>
              <a:rPr lang="en-US">
                <a:solidFill>
                  <a:schemeClr val="bg2"/>
                </a:solidFill>
              </a:rPr>
              <a:t>some are useful’</a:t>
            </a:r>
            <a:endParaRPr lang="en-US"/>
          </a:p>
          <a:p>
            <a:pPr eaLnBrk="1" hangingPunct="1"/>
            <a:endParaRPr lang="en-US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/>
              <a:t>4 sets of genomic sites</a:t>
            </a:r>
          </a:p>
        </p:txBody>
      </p:sp>
      <p:pic>
        <p:nvPicPr>
          <p:cNvPr id="233475" name="Picture 3" descr="Snapshot 2007-03-14 18-40-0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71600" y="1295400"/>
            <a:ext cx="6642100" cy="5307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/>
              <a:t>Model outline…</a:t>
            </a:r>
          </a:p>
        </p:txBody>
      </p:sp>
      <p:pic>
        <p:nvPicPr>
          <p:cNvPr id="235523" name="Picture 3" descr="basins-new-diagram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1616075"/>
            <a:ext cx="9144000" cy="524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7266" name="Picture 3" descr="Snapshot 2007-03-14 18-50-2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471863" y="0"/>
            <a:ext cx="5672137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7267" name="Rectangle 4"/>
          <p:cNvSpPr>
            <a:spLocks noChangeArrowheads="1"/>
          </p:cNvSpPr>
          <p:nvPr/>
        </p:nvSpPr>
        <p:spPr bwMode="auto">
          <a:xfrm>
            <a:off x="3090863" y="228600"/>
            <a:ext cx="762000" cy="8382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26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200400"/>
            <a:ext cx="4038600" cy="3657600"/>
          </a:xfrm>
        </p:spPr>
        <p:txBody>
          <a:bodyPr/>
          <a:lstStyle/>
          <a:p>
            <a:pPr eaLnBrk="1" hangingPunct="1"/>
            <a:r>
              <a:rPr lang="en-US">
                <a:solidFill>
                  <a:schemeClr val="bg1"/>
                </a:solidFill>
              </a:rPr>
              <a:t>Results:</a:t>
            </a:r>
            <a:br>
              <a:rPr lang="en-US">
                <a:solidFill>
                  <a:schemeClr val="bg1"/>
                </a:solidFill>
              </a:rPr>
            </a:br>
            <a:r>
              <a:rPr lang="en-US">
                <a:solidFill>
                  <a:schemeClr val="bg1"/>
                </a:solidFill>
              </a:rPr>
              <a:t/>
            </a:r>
            <a:br>
              <a:rPr lang="en-US">
                <a:solidFill>
                  <a:schemeClr val="bg1"/>
                </a:solidFill>
              </a:rPr>
            </a:br>
            <a:r>
              <a:rPr lang="en-US">
                <a:solidFill>
                  <a:schemeClr val="bg1"/>
                </a:solidFill>
              </a:rPr>
              <a:t>Schizophrenia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2" descr="neuro3-di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114300"/>
            <a:ext cx="9296400" cy="6972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410" name="Picture 2" descr="2model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200" y="477838"/>
            <a:ext cx="8839200" cy="6227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819400"/>
            <a:ext cx="8229600" cy="1143000"/>
          </a:xfrm>
        </p:spPr>
        <p:txBody>
          <a:bodyPr/>
          <a:lstStyle/>
          <a:p>
            <a:pPr eaLnBrk="1" hangingPunct="1"/>
            <a:r>
              <a:rPr lang="en-US"/>
              <a:t>What is common among them?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/>
              <a:t>This genetic overlap was only a hypothesis in 2007</a:t>
            </a:r>
            <a:br>
              <a:rPr lang="en-US"/>
            </a:br>
            <a:r>
              <a:rPr lang="en-US"/>
              <a:t/>
            </a:r>
            <a:br>
              <a:rPr lang="en-US"/>
            </a:br>
            <a:r>
              <a:rPr lang="en-US"/>
              <a:t>Now it is confirmed experimentally in multiple independent studies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650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819400" y="1981200"/>
            <a:ext cx="12700" cy="1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3651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33600" y="2286000"/>
            <a:ext cx="12700" cy="1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3652" name="Picture 8"/>
          <p:cNvPicPr>
            <a:picLocks noGrp="1" noChangeAspect="1" noChangeArrowheads="1"/>
          </p:cNvPicPr>
          <p:nvPr>
            <p:ph type="title"/>
          </p:nvPr>
        </p:nvPicPr>
        <p:blipFill>
          <a:blip r:embed="rId4"/>
          <a:srcRect/>
          <a:stretch>
            <a:fillRect/>
          </a:stretch>
        </p:blipFill>
        <p:spPr>
          <a:xfrm>
            <a:off x="2362200" y="914400"/>
            <a:ext cx="4419600" cy="1368425"/>
          </a:xfrm>
          <a:noFill/>
        </p:spPr>
      </p:pic>
      <p:pic>
        <p:nvPicPr>
          <p:cNvPr id="283653" name="Picture 11" descr="abc-overlaps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04800" y="2590800"/>
            <a:ext cx="3579813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3654" name="Picture 15" descr="neuro-today1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876800" y="2514600"/>
            <a:ext cx="3657600" cy="574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3655" name="Picture 16" descr="neuro-today-article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876800" y="3124200"/>
            <a:ext cx="3416300" cy="350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3656" name="Rectangle 17"/>
          <p:cNvSpPr>
            <a:spLocks noChangeArrowheads="1"/>
          </p:cNvSpPr>
          <p:nvPr/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prstTxWarp prst="textNoShape">
              <a:avLst/>
            </a:prstTxWarp>
          </a:bodyPr>
          <a:lstStyle/>
          <a:p>
            <a:pPr algn="ctr" eaLnBrk="1" hangingPunct="1"/>
            <a:r>
              <a:rPr lang="en-US" sz="4400">
                <a:solidFill>
                  <a:schemeClr val="tx2"/>
                </a:solidFill>
              </a:rPr>
              <a:t>Some horn-blowing…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dirty="0">
                <a:solidFill>
                  <a:schemeClr val="bg1"/>
                </a:solidFill>
              </a:rPr>
              <a:t>Some</a:t>
            </a:r>
            <a:r>
              <a:rPr lang="en-US" dirty="0" smtClean="0">
                <a:solidFill>
                  <a:schemeClr val="bg1"/>
                </a:solidFill>
              </a:rPr>
              <a:t> horn</a:t>
            </a:r>
            <a:r>
              <a:rPr lang="en-US" dirty="0">
                <a:solidFill>
                  <a:schemeClr val="bg1"/>
                </a:solidFill>
              </a:rPr>
              <a:t>-blowing…</a:t>
            </a:r>
            <a:endParaRPr lang="en-US" dirty="0"/>
          </a:p>
        </p:txBody>
      </p:sp>
      <p:pic>
        <p:nvPicPr>
          <p:cNvPr id="285699" name="Picture 4" descr="discover-overlap-cover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38200" y="1828800"/>
            <a:ext cx="3636963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5700" name="Picture 5" descr="discover-overlaps"/>
          <p:cNvPicPr>
            <a:picLocks noChangeAspect="1" noChangeArrowheads="1"/>
          </p:cNvPicPr>
          <p:nvPr/>
        </p:nvPicPr>
        <p:blipFill>
          <a:blip r:embed="rId4"/>
          <a:srcRect l="2856" r="5714"/>
          <a:stretch>
            <a:fillRect/>
          </a:stretch>
        </p:blipFill>
        <p:spPr bwMode="auto">
          <a:xfrm>
            <a:off x="4752975" y="1828800"/>
            <a:ext cx="3357563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4" name="Picture 1026" descr="august05-AndreyRzhetsky-group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66800" y="152400"/>
            <a:ext cx="7289800" cy="6392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4000"/>
              <a:t>Financial support comes from</a:t>
            </a:r>
          </a:p>
        </p:txBody>
      </p:sp>
      <p:pic>
        <p:nvPicPr>
          <p:cNvPr id="308227" name="Picture 3" descr="money2"/>
          <p:cNvPicPr>
            <a:picLocks noGrp="1" noChangeAspect="1" noChangeArrowheads="1"/>
          </p:cNvPicPr>
          <p:nvPr>
            <p:ph sz="half" idx="1"/>
          </p:nvPr>
        </p:nvPicPr>
        <p:blipFill>
          <a:blip r:embed="rId3"/>
          <a:srcRect/>
          <a:stretch>
            <a:fillRect/>
          </a:stretch>
        </p:blipFill>
        <p:spPr>
          <a:xfrm>
            <a:off x="685800" y="2120900"/>
            <a:ext cx="3810000" cy="3835400"/>
          </a:xfrm>
        </p:spPr>
      </p:pic>
      <p:pic>
        <p:nvPicPr>
          <p:cNvPr id="308228" name="Picture 4" descr="darpa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718300" y="2044700"/>
            <a:ext cx="14478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022850" y="2044700"/>
            <a:ext cx="1543050" cy="2895600"/>
            <a:chOff x="1092" y="2352"/>
            <a:chExt cx="972" cy="1824"/>
          </a:xfrm>
        </p:grpSpPr>
        <p:sp>
          <p:nvSpPr>
            <p:cNvPr id="308233" name="Rectangle 6"/>
            <p:cNvSpPr>
              <a:spLocks noChangeArrowheads="1"/>
            </p:cNvSpPr>
            <p:nvPr/>
          </p:nvSpPr>
          <p:spPr bwMode="auto">
            <a:xfrm>
              <a:off x="1092" y="3328"/>
              <a:ext cx="972" cy="84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1" hangingPunct="1"/>
              <a:endParaRPr lang="ru-RU" sz="1800" b="1"/>
            </a:p>
          </p:txBody>
        </p:sp>
        <p:pic>
          <p:nvPicPr>
            <p:cNvPr id="308234" name="Picture 7" descr="doe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092" y="2352"/>
              <a:ext cx="972" cy="8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8235" name="Picture 8" descr="logo natl inst of health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1138" y="3370"/>
              <a:ext cx="845" cy="7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08230" name="Rectangle 9"/>
          <p:cNvSpPr>
            <a:spLocks noChangeArrowheads="1"/>
          </p:cNvSpPr>
          <p:nvPr/>
        </p:nvSpPr>
        <p:spPr bwMode="auto">
          <a:xfrm>
            <a:off x="6718300" y="3568700"/>
            <a:ext cx="1447800" cy="13716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308231" name="Picture 10" descr="NSFLogo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718300" y="3568700"/>
            <a:ext cx="13716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232" name="Picture 11" descr="image003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127750" y="5003800"/>
            <a:ext cx="1054100" cy="167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3352800" cy="1143000"/>
          </a:xfrm>
        </p:spPr>
        <p:txBody>
          <a:bodyPr/>
          <a:lstStyle/>
          <a:p>
            <a:pPr eaLnBrk="1" hangingPunct="1"/>
            <a:r>
              <a:rPr lang="en-US"/>
              <a:t>Thank you!</a:t>
            </a:r>
          </a:p>
        </p:txBody>
      </p:sp>
      <p:pic>
        <p:nvPicPr>
          <p:cNvPr id="312323" name="Picture 3" descr="P104091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404938" y="1143000"/>
            <a:ext cx="7739062" cy="5805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1026" descr="beautiful_mind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48400" y="2667000"/>
            <a:ext cx="2590800" cy="381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059" name="Picture 1027" descr="johnnash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438400" y="457200"/>
            <a:ext cx="3641725" cy="5972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060" name="Picture 1028" descr="nash-nobel1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87325" y="3505200"/>
            <a:ext cx="2047875" cy="289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061" name="Picture 1029" descr="39411253PqAXoJ_ph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52400" y="381000"/>
            <a:ext cx="2170113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1082</TotalTime>
  <Words>1320</Words>
  <Application>Microsoft Office PowerPoint</Application>
  <PresentationFormat>On-screen Show (4:3)</PresentationFormat>
  <Paragraphs>230</Paragraphs>
  <Slides>85</Slides>
  <Notes>43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85</vt:i4>
      </vt:variant>
    </vt:vector>
  </HeadingPairs>
  <TitlesOfParts>
    <vt:vector size="86" baseType="lpstr">
      <vt:lpstr>Office Theme</vt:lpstr>
      <vt:lpstr>Slide 1</vt:lpstr>
      <vt:lpstr>Nature, nurture  and complex phenotypes</vt:lpstr>
      <vt:lpstr>Slide 3</vt:lpstr>
      <vt:lpstr>Slide 4</vt:lpstr>
      <vt:lpstr>Slide 5</vt:lpstr>
      <vt:lpstr>Slide 6</vt:lpstr>
      <vt:lpstr>Slide 7</vt:lpstr>
      <vt:lpstr>What is common among them?</vt:lpstr>
      <vt:lpstr>Slide 9</vt:lpstr>
      <vt:lpstr>…Schizophrenia affecting one of the close relatives</vt:lpstr>
      <vt:lpstr>The invisible plague</vt:lpstr>
      <vt:lpstr>Slide 12</vt:lpstr>
      <vt:lpstr>Hypertimic,  autoimmune Addison’s disease,  steroid-induced bipolar disorder</vt:lpstr>
      <vt:lpstr>Depression</vt:lpstr>
      <vt:lpstr>Bipolar</vt:lpstr>
      <vt:lpstr>Depression/bipolar</vt:lpstr>
      <vt:lpstr>Depression</vt:lpstr>
      <vt:lpstr>Bipolar disorder</vt:lpstr>
      <vt:lpstr>Slide 19</vt:lpstr>
      <vt:lpstr>Book’s main thesis:</vt:lpstr>
      <vt:lpstr>Genetics?</vt:lpstr>
      <vt:lpstr>Slide 22</vt:lpstr>
      <vt:lpstr>(OBESITY TRENDS in the USA Source: CDC)</vt:lpstr>
      <vt:lpstr>Obesity Trends* Among U.S. Adults BRFSS, 1985</vt:lpstr>
      <vt:lpstr>Obesity Trends* Among U.S. Adults BRFSS, 1986</vt:lpstr>
      <vt:lpstr>Obesity Trends* Among U.S. Adults BRFSS, 1987</vt:lpstr>
      <vt:lpstr>Obesity Trends* Among U.S. Adults BRFSS, 1988</vt:lpstr>
      <vt:lpstr>Obesity Trends* Among U.S. Adults BRFSS, 1989</vt:lpstr>
      <vt:lpstr>Obesity Trends* Among U.S. Adults BRFSS, 1990</vt:lpstr>
      <vt:lpstr>Obesity Trends* Among U.S. Adults BRFSS, 1991</vt:lpstr>
      <vt:lpstr>Obesity Trends* Among U.S. Adults BRFSS, 1992</vt:lpstr>
      <vt:lpstr>Obesity Trends* Among U.S. Adults BRFSS, 1993</vt:lpstr>
      <vt:lpstr>Obesity Trends* Among U.S. Adults BRFSS, 1994</vt:lpstr>
      <vt:lpstr>Obesity Trends* Among U.S. Adults BRFSS, 1995</vt:lpstr>
      <vt:lpstr>Obesity Trends* Among U.S. Adults BRFSS, 1996</vt:lpstr>
      <vt:lpstr>Obesity Trends* Among U.S. Adults BRFSS, 1997</vt:lpstr>
      <vt:lpstr>Obesity Trends* Among U.S. Adults BRFSS, 1998</vt:lpstr>
      <vt:lpstr>Obesity Trends* Among U.S. Adults BRFSS, 1999</vt:lpstr>
      <vt:lpstr>Obesity Trends* Among U.S. Adults BRFSS, 2000</vt:lpstr>
      <vt:lpstr>Obesity Trends* Among U.S. Adults BRFSS, 2001</vt:lpstr>
      <vt:lpstr>Slide 41</vt:lpstr>
      <vt:lpstr>Obesity Trends* Among U.S. Adults BRFSS, 2003</vt:lpstr>
      <vt:lpstr>Obesity Trends* Among U.S. Adults BRFSS, 2004</vt:lpstr>
      <vt:lpstr>Obesity Trends* Among U.S. Adults BRFSS, 2005</vt:lpstr>
      <vt:lpstr>Obesity Trends* Among U.S. Adults BRFSS, 2006</vt:lpstr>
      <vt:lpstr>Obesity Trends* Among U.S. Adults BRFSS, 2007</vt:lpstr>
      <vt:lpstr>Obesity Trends* Among U.S. Adults BRFSS, 2008</vt:lpstr>
      <vt:lpstr>Obesity Trends* Among U.S. Adults BRFSS, 2009</vt:lpstr>
      <vt:lpstr>Changes happen too fast!</vt:lpstr>
      <vt:lpstr>Environment?</vt:lpstr>
      <vt:lpstr>Nature vs. Nurture  Genes or environment?</vt:lpstr>
      <vt:lpstr>Slide 52</vt:lpstr>
      <vt:lpstr>Slide 53</vt:lpstr>
      <vt:lpstr>Slide 54</vt:lpstr>
      <vt:lpstr>Data:  pedigrees + genetic variation + phenotypes (disease or healthy) </vt:lpstr>
      <vt:lpstr>Genetic-linkage Mapping of Complex Hereditary Disorders to a Whole-genome Molecular-interaction Network</vt:lpstr>
      <vt:lpstr>Slide 57</vt:lpstr>
      <vt:lpstr>One-chromosome example</vt:lpstr>
      <vt:lpstr>Slide 59</vt:lpstr>
      <vt:lpstr>Combinations of genes:  108 -- 2 genes   1012 -- 3 genes   1016 -- 4 genes   1037 -- 10 genes </vt:lpstr>
      <vt:lpstr>Now, we have 23 chromosomes in two copies, ~25,000 genes</vt:lpstr>
      <vt:lpstr>Slide 62</vt:lpstr>
      <vt:lpstr>Slide 63</vt:lpstr>
      <vt:lpstr>Slide 64</vt:lpstr>
      <vt:lpstr>Slide 65</vt:lpstr>
      <vt:lpstr>Slide 66</vt:lpstr>
      <vt:lpstr>Slide 67</vt:lpstr>
      <vt:lpstr>Slide 68</vt:lpstr>
      <vt:lpstr>Data: ICD9 codes in Columbia University clinical database</vt:lpstr>
      <vt:lpstr>Σ=1.5 ✕ 106 patient records</vt:lpstr>
      <vt:lpstr>Slide 71</vt:lpstr>
      <vt:lpstr>Slide 72</vt:lpstr>
      <vt:lpstr>Assumptions</vt:lpstr>
      <vt:lpstr>Slide 74</vt:lpstr>
      <vt:lpstr>4 sets of genomic sites</vt:lpstr>
      <vt:lpstr>Model outline…</vt:lpstr>
      <vt:lpstr>Results:  Schizophrenia</vt:lpstr>
      <vt:lpstr>Slide 78</vt:lpstr>
      <vt:lpstr>Slide 79</vt:lpstr>
      <vt:lpstr>This genetic overlap was only a hypothesis in 2007  Now it is confirmed experimentally in multiple independent studies</vt:lpstr>
      <vt:lpstr>Slide 81</vt:lpstr>
      <vt:lpstr>Some horn-blowing…</vt:lpstr>
      <vt:lpstr>Slide 83</vt:lpstr>
      <vt:lpstr>Financial support comes from</vt:lpstr>
      <vt:lpstr>Thank you!</vt:lpstr>
    </vt:vector>
  </TitlesOfParts>
  <Company>university of chicago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andrey rzhetsky</dc:creator>
  <cp:lastModifiedBy>Jenni</cp:lastModifiedBy>
  <cp:revision>15</cp:revision>
  <dcterms:created xsi:type="dcterms:W3CDTF">2011-09-15T20:14:03Z</dcterms:created>
  <dcterms:modified xsi:type="dcterms:W3CDTF">2011-09-16T15:16:58Z</dcterms:modified>
</cp:coreProperties>
</file>