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5180314-3EED-4FDF-AF06-E25227381399}" type="datetimeFigureOut">
              <a:rPr lang="en-CA" smtClean="0"/>
              <a:pPr/>
              <a:t>30/06/2011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921DC4-5E1B-491B-B54E-42196443DB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0314-3EED-4FDF-AF06-E25227381399}" type="datetimeFigureOut">
              <a:rPr lang="en-CA" smtClean="0"/>
              <a:pPr/>
              <a:t>30/06/2011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1DC4-5E1B-491B-B54E-42196443DB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5180314-3EED-4FDF-AF06-E25227381399}" type="datetimeFigureOut">
              <a:rPr lang="en-CA" smtClean="0"/>
              <a:pPr/>
              <a:t>30/06/2011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7921DC4-5E1B-491B-B54E-42196443DB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0314-3EED-4FDF-AF06-E25227381399}" type="datetimeFigureOut">
              <a:rPr lang="en-CA" smtClean="0"/>
              <a:pPr/>
              <a:t>30/06/2011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921DC4-5E1B-491B-B54E-42196443DB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0314-3EED-4FDF-AF06-E25227381399}" type="datetimeFigureOut">
              <a:rPr lang="en-CA" smtClean="0"/>
              <a:pPr/>
              <a:t>30/06/2011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921DC4-5E1B-491B-B54E-42196443DB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180314-3EED-4FDF-AF06-E25227381399}" type="datetimeFigureOut">
              <a:rPr lang="en-CA" smtClean="0"/>
              <a:pPr/>
              <a:t>30/06/2011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921DC4-5E1B-491B-B54E-42196443DB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180314-3EED-4FDF-AF06-E25227381399}" type="datetimeFigureOut">
              <a:rPr lang="en-CA" smtClean="0"/>
              <a:pPr/>
              <a:t>30/06/2011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921DC4-5E1B-491B-B54E-42196443DB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0314-3EED-4FDF-AF06-E25227381399}" type="datetimeFigureOut">
              <a:rPr lang="en-CA" smtClean="0"/>
              <a:pPr/>
              <a:t>30/06/2011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921DC4-5E1B-491B-B54E-42196443DB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0314-3EED-4FDF-AF06-E25227381399}" type="datetimeFigureOut">
              <a:rPr lang="en-CA" smtClean="0"/>
              <a:pPr/>
              <a:t>30/06/2011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921DC4-5E1B-491B-B54E-42196443DB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0314-3EED-4FDF-AF06-E25227381399}" type="datetimeFigureOut">
              <a:rPr lang="en-CA" smtClean="0"/>
              <a:pPr/>
              <a:t>30/06/2011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921DC4-5E1B-491B-B54E-42196443DB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180314-3EED-4FDF-AF06-E25227381399}" type="datetimeFigureOut">
              <a:rPr lang="en-CA" smtClean="0"/>
              <a:pPr/>
              <a:t>30/06/2011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921DC4-5E1B-491B-B54E-42196443DB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180314-3EED-4FDF-AF06-E25227381399}" type="datetimeFigureOut">
              <a:rPr lang="en-CA" smtClean="0"/>
              <a:pPr/>
              <a:t>30/06/2011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921DC4-5E1B-491B-B54E-42196443DB6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Markets Group Web Conference Agenda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June 30, 2011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CA" dirty="0" smtClean="0"/>
              <a:t>Agenda 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Brief introduction on Markets Group</a:t>
            </a:r>
          </a:p>
          <a:p>
            <a:r>
              <a:rPr lang="en-CA" dirty="0" smtClean="0"/>
              <a:t>Discussion of </a:t>
            </a:r>
            <a:r>
              <a:rPr lang="en-CA" i="1" dirty="0" smtClean="0"/>
              <a:t>Human Capital Economic Opportunity Group </a:t>
            </a:r>
            <a:r>
              <a:rPr lang="en-CA" dirty="0" smtClean="0"/>
              <a:t>and </a:t>
            </a:r>
            <a:r>
              <a:rPr lang="en-CA" i="1" dirty="0" smtClean="0"/>
              <a:t>INET</a:t>
            </a:r>
            <a:r>
              <a:rPr lang="en-CA" dirty="0" smtClean="0"/>
              <a:t> (Jim Heckman or Rob </a:t>
            </a:r>
            <a:r>
              <a:rPr lang="en-CA" dirty="0" err="1" smtClean="0"/>
              <a:t>Dugger</a:t>
            </a:r>
            <a:r>
              <a:rPr lang="en-CA" dirty="0" smtClean="0"/>
              <a:t>)</a:t>
            </a:r>
          </a:p>
          <a:p>
            <a:r>
              <a:rPr lang="en-CA" dirty="0" smtClean="0"/>
              <a:t>Presentation by Rob </a:t>
            </a:r>
            <a:r>
              <a:rPr lang="en-CA" dirty="0" err="1" smtClean="0"/>
              <a:t>Dugger</a:t>
            </a:r>
            <a:r>
              <a:rPr lang="en-CA" dirty="0" smtClean="0"/>
              <a:t>: A performance contingent contract for financing pre-kindergarten education</a:t>
            </a:r>
          </a:p>
          <a:p>
            <a:r>
              <a:rPr lang="en-CA" dirty="0" smtClean="0"/>
              <a:t>General group planning issues – what should the group do?</a:t>
            </a:r>
          </a:p>
          <a:p>
            <a:r>
              <a:rPr lang="en-CA" dirty="0" smtClean="0"/>
              <a:t>New membership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en-CA" dirty="0" smtClean="0"/>
              <a:t>General Goal of Markets Group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en-CA" dirty="0" smtClean="0"/>
              <a:t>Bring together individuals from various backgrounds to interact and foster research on issues related to financing human capital</a:t>
            </a:r>
          </a:p>
          <a:p>
            <a:pPr lvl="1"/>
            <a:r>
              <a:rPr lang="en-CA" dirty="0" smtClean="0"/>
              <a:t>Academics, policymakers, non-profits, etc.</a:t>
            </a:r>
          </a:p>
          <a:p>
            <a:pPr lvl="1"/>
            <a:r>
              <a:rPr lang="en-CA" dirty="0" smtClean="0"/>
              <a:t>Macroeconomics, </a:t>
            </a:r>
            <a:r>
              <a:rPr lang="en-CA" dirty="0" err="1" smtClean="0"/>
              <a:t>labor</a:t>
            </a:r>
            <a:r>
              <a:rPr lang="en-CA" dirty="0" smtClean="0"/>
              <a:t>, finance, development</a:t>
            </a:r>
          </a:p>
          <a:p>
            <a:pPr lvl="1"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A performance contingent contract for financing pre-kindergarten education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44672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Rob </a:t>
            </a:r>
            <a:r>
              <a:rPr lang="en-CA" dirty="0" err="1" smtClean="0"/>
              <a:t>Dugger</a:t>
            </a:r>
            <a:endParaRPr lang="en-CA" dirty="0" smtClean="0"/>
          </a:p>
          <a:p>
            <a:pPr lvl="1"/>
            <a:r>
              <a:rPr lang="en-CA" dirty="0" smtClean="0"/>
              <a:t>Co-Director of </a:t>
            </a:r>
            <a:r>
              <a:rPr lang="en-CA" i="1" dirty="0" smtClean="0"/>
              <a:t>Human Capital and Economic Opportunity Global Working Group </a:t>
            </a:r>
            <a:r>
              <a:rPr lang="en-CA" dirty="0" smtClean="0"/>
              <a:t>and Advisory Board for </a:t>
            </a:r>
            <a:r>
              <a:rPr lang="en-CA" i="1" dirty="0" smtClean="0"/>
              <a:t>INET</a:t>
            </a:r>
          </a:p>
          <a:p>
            <a:pPr lvl="1"/>
            <a:r>
              <a:rPr lang="en-CA" dirty="0" smtClean="0"/>
              <a:t>Founder of the </a:t>
            </a:r>
            <a:r>
              <a:rPr lang="en-CA" i="1" dirty="0" smtClean="0"/>
              <a:t>Partnership for America’s Economic Success</a:t>
            </a:r>
            <a:r>
              <a:rPr lang="en-CA" dirty="0" smtClean="0"/>
              <a:t> and Chairman of </a:t>
            </a:r>
            <a:r>
              <a:rPr lang="en-CA" i="1" dirty="0" smtClean="0"/>
              <a:t>Invest in Kids Working Group</a:t>
            </a:r>
          </a:p>
          <a:p>
            <a:pPr lvl="1"/>
            <a:r>
              <a:rPr lang="en-CA" dirty="0" smtClean="0"/>
              <a:t>Founder of Hanover Investment Group and former partner in Tudor Investment Corp.</a:t>
            </a:r>
          </a:p>
          <a:p>
            <a:pPr lvl="1"/>
            <a:r>
              <a:rPr lang="en-CA" dirty="0" smtClean="0"/>
              <a:t>Former policy director of the ABA and a number of congressional positions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CA" dirty="0" smtClean="0"/>
              <a:t>What will the Markets group do?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Conferences and workshops</a:t>
            </a:r>
          </a:p>
          <a:p>
            <a:pPr lvl="1"/>
            <a:r>
              <a:rPr lang="en-CA" dirty="0" smtClean="0"/>
              <a:t>Inaugural conference timing</a:t>
            </a:r>
          </a:p>
          <a:p>
            <a:r>
              <a:rPr lang="en-CA" dirty="0" smtClean="0"/>
              <a:t>Website:</a:t>
            </a:r>
          </a:p>
          <a:p>
            <a:pPr lvl="1"/>
            <a:r>
              <a:rPr lang="en-CA" dirty="0" smtClean="0"/>
              <a:t>Working papers (public)</a:t>
            </a:r>
          </a:p>
          <a:p>
            <a:pPr lvl="1"/>
            <a:r>
              <a:rPr lang="en-CA" dirty="0" smtClean="0"/>
              <a:t>‘</a:t>
            </a:r>
            <a:r>
              <a:rPr lang="en-CA" dirty="0" smtClean="0"/>
              <a:t>Private’ research area where group members can post early work, comments, etc.?</a:t>
            </a:r>
          </a:p>
          <a:p>
            <a:pPr lvl="1"/>
            <a:r>
              <a:rPr lang="en-CA" dirty="0" smtClean="0"/>
              <a:t>Key papers, bibliography (</a:t>
            </a:r>
            <a:r>
              <a:rPr lang="en-CA" dirty="0" err="1" smtClean="0"/>
              <a:t>bibtex</a:t>
            </a:r>
            <a:r>
              <a:rPr lang="en-CA" dirty="0" smtClean="0"/>
              <a:t> file)?</a:t>
            </a:r>
          </a:p>
          <a:p>
            <a:pPr lvl="1"/>
            <a:r>
              <a:rPr lang="en-CA" dirty="0" smtClean="0"/>
              <a:t>Course-related materials (e.g. </a:t>
            </a:r>
            <a:r>
              <a:rPr lang="en-CA" dirty="0" err="1" smtClean="0"/>
              <a:t>syallabi</a:t>
            </a:r>
            <a:r>
              <a:rPr lang="en-CA" dirty="0" smtClean="0"/>
              <a:t>)? </a:t>
            </a:r>
            <a:endParaRPr lang="en-CA" dirty="0" smtClean="0"/>
          </a:p>
          <a:p>
            <a:pPr lvl="1"/>
            <a:r>
              <a:rPr lang="en-CA" dirty="0" smtClean="0"/>
              <a:t>News and popular press links</a:t>
            </a:r>
          </a:p>
          <a:p>
            <a:pPr lvl="1"/>
            <a:r>
              <a:rPr lang="en-CA" dirty="0" smtClean="0"/>
              <a:t>Blog? </a:t>
            </a:r>
          </a:p>
          <a:p>
            <a:r>
              <a:rPr lang="en-CA" dirty="0" smtClean="0"/>
              <a:t>Information </a:t>
            </a:r>
            <a:r>
              <a:rPr lang="en-CA" dirty="0" smtClean="0"/>
              <a:t>transmission (e.g. monthly email listing recent working papers or events?)</a:t>
            </a:r>
          </a:p>
          <a:p>
            <a:r>
              <a:rPr lang="en-CA" dirty="0" smtClean="0"/>
              <a:t>Web conferences?</a:t>
            </a:r>
          </a:p>
          <a:p>
            <a:r>
              <a:rPr lang="en-CA" dirty="0" smtClean="0"/>
              <a:t>Anything else?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New members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Do we want any requirements?</a:t>
            </a:r>
          </a:p>
          <a:p>
            <a:pPr lvl="1"/>
            <a:r>
              <a:rPr lang="en-CA" dirty="0" smtClean="0"/>
              <a:t>Require recommendation from a current group member?</a:t>
            </a:r>
          </a:p>
          <a:p>
            <a:pPr lvl="1"/>
            <a:r>
              <a:rPr lang="en-CA" dirty="0" smtClean="0"/>
              <a:t>‘OK’ by group coordinators?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78</TotalTime>
  <Words>264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Markets Group Web Conference Agenda</vt:lpstr>
      <vt:lpstr>Agenda Summary</vt:lpstr>
      <vt:lpstr>General Goal of Markets Group</vt:lpstr>
      <vt:lpstr>A performance contingent contract for financing pre-kindergarten education</vt:lpstr>
      <vt:lpstr>What will the Markets group do?</vt:lpstr>
      <vt:lpstr>New members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Markets Group Web Conference Agenda</dc:title>
  <dc:creator>Lance</dc:creator>
  <cp:lastModifiedBy>Lance</cp:lastModifiedBy>
  <cp:revision>24</cp:revision>
  <dcterms:created xsi:type="dcterms:W3CDTF">2011-06-29T20:13:04Z</dcterms:created>
  <dcterms:modified xsi:type="dcterms:W3CDTF">2011-06-30T18:47:11Z</dcterms:modified>
</cp:coreProperties>
</file>